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1"/>
  </p:sldMasterIdLst>
  <p:notesMasterIdLst>
    <p:notesMasterId r:id="rId21"/>
  </p:notesMasterIdLst>
  <p:sldIdLst>
    <p:sldId id="285" r:id="rId2"/>
    <p:sldId id="260" r:id="rId3"/>
    <p:sldId id="261" r:id="rId4"/>
    <p:sldId id="276" r:id="rId5"/>
    <p:sldId id="274" r:id="rId6"/>
    <p:sldId id="282" r:id="rId7"/>
    <p:sldId id="271" r:id="rId8"/>
    <p:sldId id="280" r:id="rId9"/>
    <p:sldId id="277" r:id="rId10"/>
    <p:sldId id="281" r:id="rId11"/>
    <p:sldId id="283" r:id="rId12"/>
    <p:sldId id="278" r:id="rId13"/>
    <p:sldId id="279" r:id="rId14"/>
    <p:sldId id="265" r:id="rId15"/>
    <p:sldId id="266" r:id="rId16"/>
    <p:sldId id="287" r:id="rId17"/>
    <p:sldId id="286" r:id="rId18"/>
    <p:sldId id="267" r:id="rId19"/>
    <p:sldId id="268" r:id="rId20"/>
  </p:sldIdLst>
  <p:sldSz cx="10972800" cy="7315200"/>
  <p:notesSz cx="6858000" cy="9144000"/>
  <p:defaultTextStyle>
    <a:defPPr>
      <a:defRPr lang="en-US"/>
    </a:defPPr>
    <a:lvl1pPr marL="0" algn="l" defTabSz="1044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2436" algn="l" defTabSz="1044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4872" algn="l" defTabSz="1044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7308" algn="l" defTabSz="1044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9745" algn="l" defTabSz="1044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12180" algn="l" defTabSz="1044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34616" algn="l" defTabSz="1044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7051" algn="l" defTabSz="1044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9487" algn="l" defTabSz="1044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4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98" y="72"/>
      </p:cViewPr>
      <p:guideLst>
        <p:guide orient="horz" pos="2304"/>
        <p:guide pos="34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222247-C16C-460A-B9C6-DE0E51561AA4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66219F-BEFD-4715-9FF4-B87C308DFFBA}">
      <dgm:prSet phldrT="[Text]" custT="1"/>
      <dgm:spPr>
        <a:solidFill>
          <a:srgbClr val="C00000"/>
        </a:solidFill>
      </dgm:spPr>
      <dgm:t>
        <a:bodyPr/>
        <a:lstStyle/>
        <a:p>
          <a:r>
            <a:rPr lang="bn-IN" sz="2000" b="1" dirty="0" smtClean="0"/>
            <a:t>অনেকে ইন্টারনেটে ভুল তথ্য দিয়ে মানুষকে কী করে</a:t>
          </a:r>
          <a:r>
            <a:rPr lang="en-US" sz="2000" b="1" dirty="0" smtClean="0"/>
            <a:t>?</a:t>
          </a:r>
          <a:r>
            <a:rPr lang="en-US" sz="2000" dirty="0" smtClean="0"/>
            <a:t> </a:t>
          </a:r>
          <a:endParaRPr lang="en-US" sz="20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380349F-6A16-4107-9DC9-FF0CC88D1324}" type="parTrans" cxnId="{88A3BB90-FBC9-4266-B385-A7E9C521E271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3803552-6C90-4FEE-938F-5F7A77B70C3E}" type="sibTrans" cxnId="{88A3BB90-FBC9-4266-B385-A7E9C521E271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BE06BF9-2D4D-45FE-8F40-CDF327136927}">
      <dgm:prSet phldrT="[Text]" custT="1"/>
      <dgm:spPr>
        <a:solidFill>
          <a:schemeClr val="accent4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bn-IN" sz="2700" dirty="0" smtClean="0"/>
            <a:t>গান শোনার</a:t>
          </a:r>
          <a:endParaRPr lang="bn-IN" sz="2700" dirty="0" smtClean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AD44ECE-FE6D-481A-BEF2-62A6F4CD97C0}" type="parTrans" cxnId="{CB965B94-688F-4905-8F13-F3459B31A6A3}">
      <dgm:prSet/>
      <dgm:spPr>
        <a:ln w="57150"/>
      </dgm:spPr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EB235F6-3AC0-4013-A569-9DA368A9F9A6}" type="sibTrans" cxnId="{CB965B94-688F-4905-8F13-F3459B31A6A3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78B552A-0A97-446A-B49C-8C72BB765798}">
      <dgm:prSet phldrT="[Text]" custT="1"/>
      <dgm:spPr>
        <a:solidFill>
          <a:schemeClr val="tx2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bn-IN" sz="2800" dirty="0" smtClean="0"/>
            <a:t>বিরক্ত করে</a:t>
          </a:r>
          <a:endParaRPr lang="en-US" sz="2800" b="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B48FE8A-1EB3-47B0-95C4-23AF7224AAA3}" type="parTrans" cxnId="{F9A623BE-F0DB-4166-9A53-30192EA96405}">
      <dgm:prSet/>
      <dgm:spPr>
        <a:ln w="57150"/>
      </dgm:spPr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C29B124-56DD-40DF-83AF-B218567A3267}" type="sibTrans" cxnId="{F9A623BE-F0DB-4166-9A53-30192EA96405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355BD5A-7EA1-455E-97D1-686D1D01B9B3}">
      <dgm:prSet phldrT="[Text]" custT="1"/>
      <dgm:spPr>
        <a:solidFill>
          <a:schemeClr val="accent2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bn-IN" sz="2800" dirty="0" smtClean="0"/>
            <a:t>সব</a:t>
          </a:r>
          <a:r>
            <a:rPr lang="en-US" sz="2800" dirty="0" smtClean="0"/>
            <a:t> </a:t>
          </a:r>
          <a:r>
            <a:rPr lang="bn-IN" sz="2800" dirty="0" smtClean="0"/>
            <a:t>গুলো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7A2B53C-4B89-478A-BBC9-E19EA11679E8}" type="parTrans" cxnId="{49B83F8A-4769-4BDC-9779-C8C8D072920B}">
      <dgm:prSet/>
      <dgm:spPr>
        <a:ln w="57150"/>
      </dgm:spPr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D5B6498-AD19-4BED-8531-CBE187451A38}" type="sibTrans" cxnId="{49B83F8A-4769-4BDC-9779-C8C8D072920B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4E6CDA8-6013-4D42-ABE6-69314EE08431}">
      <dgm:prSet phldrT="[Text]" custT="1"/>
      <dgm:spPr>
        <a:solidFill>
          <a:srgbClr val="66FFFF"/>
        </a:solidFill>
        <a:ln>
          <a:solidFill>
            <a:schemeClr val="tx1"/>
          </a:solidFill>
        </a:ln>
      </dgm:spPr>
      <dgm:t>
        <a:bodyPr/>
        <a:lstStyle/>
        <a:p>
          <a:r>
            <a:rPr lang="bn-IN" sz="2800" dirty="0" smtClean="0"/>
            <a:t>কথা বলায়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A327A0B-F01A-4EE4-AE69-5EF7E0A117EB}" type="parTrans" cxnId="{B38A9B16-F34E-414B-90E7-61349045A55A}">
      <dgm:prSet/>
      <dgm:spPr>
        <a:ln w="57150"/>
      </dgm:spPr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96A8E20-2D57-4F3F-ACBD-2BDA4BC65863}" type="sibTrans" cxnId="{B38A9B16-F34E-414B-90E7-61349045A55A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B6678A1-5D02-49DA-8165-56CAE3620B5D}">
      <dgm:prSet custT="1"/>
      <dgm:spPr>
        <a:solidFill>
          <a:srgbClr val="92D050"/>
        </a:solidFill>
        <a:ln>
          <a:solidFill>
            <a:schemeClr val="tx1"/>
          </a:solidFill>
        </a:ln>
      </dgm:spPr>
      <dgm:t>
        <a:bodyPr/>
        <a:lstStyle/>
        <a:p>
          <a:r>
            <a:rPr lang="bn-IN" sz="2800" dirty="0" smtClean="0"/>
            <a:t>বিভ্রান্ত করে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87758F3-3691-4F16-A6D9-9FC3846BC81A}" type="parTrans" cxnId="{E94F5B9C-092C-41D8-A20C-934A92128FDB}">
      <dgm:prSet/>
      <dgm:spPr>
        <a:ln w="57150"/>
      </dgm:spPr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88E46CE-4280-41CB-AE9F-EDB019CB5809}" type="sibTrans" cxnId="{E94F5B9C-092C-41D8-A20C-934A92128FDB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521FA34-F234-4E6D-BAE0-6616C5889473}">
      <dgm:prSet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bn-IN" sz="2800" dirty="0" smtClean="0"/>
            <a:t>ক্ষতি করে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C5C054C-4B98-4B2F-8AFC-88CBF15C576D}" type="parTrans" cxnId="{02090CA3-879D-4A55-A008-2737AACCBB7E}">
      <dgm:prSet/>
      <dgm:spPr>
        <a:ln w="57150"/>
      </dgm:spPr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58EE5B8-3B74-4B24-8A56-35437D5F4C59}" type="sibTrans" cxnId="{02090CA3-879D-4A55-A008-2737AACCBB7E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90D55C3-838F-44C8-A4FB-B88ECED38467}">
      <dgm:prSet custT="1"/>
      <dgm:spPr>
        <a:solidFill>
          <a:srgbClr val="F34354"/>
        </a:solidFill>
        <a:ln>
          <a:solidFill>
            <a:schemeClr val="tx1"/>
          </a:solidFill>
        </a:ln>
      </dgm:spPr>
      <dgm:t>
        <a:bodyPr/>
        <a:lstStyle/>
        <a:p>
          <a:r>
            <a:rPr lang="bn-IN" sz="2800" dirty="0" smtClean="0"/>
            <a:t>জ্ঞানী করে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5E54C41-6117-49C9-AB73-292F84C6B299}" type="parTrans" cxnId="{52FC5995-9E74-444D-8C8A-657677705F3E}">
      <dgm:prSet/>
      <dgm:spPr>
        <a:ln w="57150"/>
      </dgm:spPr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3A89C45-48B1-4A1D-9F3E-367397CB98E9}" type="sibTrans" cxnId="{52FC5995-9E74-444D-8C8A-657677705F3E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D74D930-B930-4671-875A-56D3854AA332}" type="pres">
      <dgm:prSet presAssocID="{1C222247-C16C-460A-B9C6-DE0E51561AA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FB1C395-D544-4543-A530-7BBF51BB842F}" type="pres">
      <dgm:prSet presAssocID="{8E66219F-BEFD-4715-9FF4-B87C308DFFBA}" presName="centerShape" presStyleLbl="node0" presStyleIdx="0" presStyleCnt="1" custScaleX="201978" custScaleY="146029"/>
      <dgm:spPr/>
      <dgm:t>
        <a:bodyPr/>
        <a:lstStyle/>
        <a:p>
          <a:endParaRPr lang="en-US"/>
        </a:p>
      </dgm:t>
    </dgm:pt>
    <dgm:pt modelId="{FA4B55FF-31C3-4652-BE2B-6DE3FD1260B3}" type="pres">
      <dgm:prSet presAssocID="{2AD44ECE-FE6D-481A-BEF2-62A6F4CD97C0}" presName="Name9" presStyleLbl="parChTrans1D2" presStyleIdx="0" presStyleCnt="7"/>
      <dgm:spPr/>
      <dgm:t>
        <a:bodyPr/>
        <a:lstStyle/>
        <a:p>
          <a:endParaRPr lang="en-US"/>
        </a:p>
      </dgm:t>
    </dgm:pt>
    <dgm:pt modelId="{2C226DB4-A644-4DF0-AF64-6C3138719215}" type="pres">
      <dgm:prSet presAssocID="{2AD44ECE-FE6D-481A-BEF2-62A6F4CD97C0}" presName="connTx" presStyleLbl="parChTrans1D2" presStyleIdx="0" presStyleCnt="7"/>
      <dgm:spPr/>
      <dgm:t>
        <a:bodyPr/>
        <a:lstStyle/>
        <a:p>
          <a:endParaRPr lang="en-US"/>
        </a:p>
      </dgm:t>
    </dgm:pt>
    <dgm:pt modelId="{A010D364-4E0E-4237-A600-098C7129EA60}" type="pres">
      <dgm:prSet presAssocID="{8BE06BF9-2D4D-45FE-8F40-CDF327136927}" presName="node" presStyleLbl="node1" presStyleIdx="0" presStyleCnt="7" custScaleX="103174" custScaleY="94421" custRadScaleRad="117847" custRadScaleInc="-67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CD0F56-1C8C-465B-A4D2-BFFB42EE7323}" type="pres">
      <dgm:prSet presAssocID="{A87758F3-3691-4F16-A6D9-9FC3846BC81A}" presName="Name9" presStyleLbl="parChTrans1D2" presStyleIdx="1" presStyleCnt="7"/>
      <dgm:spPr/>
      <dgm:t>
        <a:bodyPr/>
        <a:lstStyle/>
        <a:p>
          <a:endParaRPr lang="en-US"/>
        </a:p>
      </dgm:t>
    </dgm:pt>
    <dgm:pt modelId="{914E21EC-7AB3-4E18-A16B-7B8BE4C2C9BD}" type="pres">
      <dgm:prSet presAssocID="{A87758F3-3691-4F16-A6D9-9FC3846BC81A}" presName="connTx" presStyleLbl="parChTrans1D2" presStyleIdx="1" presStyleCnt="7"/>
      <dgm:spPr/>
      <dgm:t>
        <a:bodyPr/>
        <a:lstStyle/>
        <a:p>
          <a:endParaRPr lang="en-US"/>
        </a:p>
      </dgm:t>
    </dgm:pt>
    <dgm:pt modelId="{9F17B4B2-DCD2-4024-87FB-68899280C0E4}" type="pres">
      <dgm:prSet presAssocID="{0B6678A1-5D02-49DA-8165-56CAE3620B5D}" presName="node" presStyleLbl="node1" presStyleIdx="1" presStyleCnt="7" custRadScaleRad="117989" custRadScaleInc="4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B4FCBB-60BD-45A3-9552-3CABA0785F3B}" type="pres">
      <dgm:prSet presAssocID="{2C5C054C-4B98-4B2F-8AFC-88CBF15C576D}" presName="Name9" presStyleLbl="parChTrans1D2" presStyleIdx="2" presStyleCnt="7"/>
      <dgm:spPr/>
      <dgm:t>
        <a:bodyPr/>
        <a:lstStyle/>
        <a:p>
          <a:endParaRPr lang="en-US"/>
        </a:p>
      </dgm:t>
    </dgm:pt>
    <dgm:pt modelId="{D504623D-984E-4562-B553-13FC4E4225A0}" type="pres">
      <dgm:prSet presAssocID="{2C5C054C-4B98-4B2F-8AFC-88CBF15C576D}" presName="connTx" presStyleLbl="parChTrans1D2" presStyleIdx="2" presStyleCnt="7"/>
      <dgm:spPr/>
      <dgm:t>
        <a:bodyPr/>
        <a:lstStyle/>
        <a:p>
          <a:endParaRPr lang="en-US"/>
        </a:p>
      </dgm:t>
    </dgm:pt>
    <dgm:pt modelId="{0EF5E0CE-A964-4D66-B87A-B8BD28AA3E69}" type="pres">
      <dgm:prSet presAssocID="{4521FA34-F234-4E6D-BAE0-6616C5889473}" presName="node" presStyleLbl="node1" presStyleIdx="2" presStyleCnt="7" custRadScaleRad="135990" custRadScaleInc="13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22A796-5903-4BD2-9B85-CFEB44CAEC15}" type="pres">
      <dgm:prSet presAssocID="{9B48FE8A-1EB3-47B0-95C4-23AF7224AAA3}" presName="Name9" presStyleLbl="parChTrans1D2" presStyleIdx="3" presStyleCnt="7"/>
      <dgm:spPr/>
      <dgm:t>
        <a:bodyPr/>
        <a:lstStyle/>
        <a:p>
          <a:endParaRPr lang="en-US"/>
        </a:p>
      </dgm:t>
    </dgm:pt>
    <dgm:pt modelId="{C925A91A-C8C0-43D5-B13A-F2BB72F415A9}" type="pres">
      <dgm:prSet presAssocID="{9B48FE8A-1EB3-47B0-95C4-23AF7224AAA3}" presName="connTx" presStyleLbl="parChTrans1D2" presStyleIdx="3" presStyleCnt="7"/>
      <dgm:spPr/>
      <dgm:t>
        <a:bodyPr/>
        <a:lstStyle/>
        <a:p>
          <a:endParaRPr lang="en-US"/>
        </a:p>
      </dgm:t>
    </dgm:pt>
    <dgm:pt modelId="{AE657B64-DFC3-4A2D-9120-462B69AEABE3}" type="pres">
      <dgm:prSet presAssocID="{878B552A-0A97-446A-B49C-8C72BB765798}" presName="node" presStyleLbl="node1" presStyleIdx="3" presStyleCnt="7" custRadScaleRad="106129" custRadScaleInc="-120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E5F775-F4EE-4539-900A-E4CD319A0B12}" type="pres">
      <dgm:prSet presAssocID="{55E54C41-6117-49C9-AB73-292F84C6B299}" presName="Name9" presStyleLbl="parChTrans1D2" presStyleIdx="4" presStyleCnt="7"/>
      <dgm:spPr/>
      <dgm:t>
        <a:bodyPr/>
        <a:lstStyle/>
        <a:p>
          <a:endParaRPr lang="en-US"/>
        </a:p>
      </dgm:t>
    </dgm:pt>
    <dgm:pt modelId="{24942A2E-9F8A-4843-B473-98D7B14CCF0B}" type="pres">
      <dgm:prSet presAssocID="{55E54C41-6117-49C9-AB73-292F84C6B299}" presName="connTx" presStyleLbl="parChTrans1D2" presStyleIdx="4" presStyleCnt="7"/>
      <dgm:spPr/>
      <dgm:t>
        <a:bodyPr/>
        <a:lstStyle/>
        <a:p>
          <a:endParaRPr lang="en-US"/>
        </a:p>
      </dgm:t>
    </dgm:pt>
    <dgm:pt modelId="{458604D6-FEB6-4847-A81E-D9A37E374D06}" type="pres">
      <dgm:prSet presAssocID="{F90D55C3-838F-44C8-A4FB-B88ECED38467}" presName="node" presStyleLbl="node1" presStyleIdx="4" presStyleCnt="7" custRadScaleRad="112491" custRadScaleInc="188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BB3B2C-D05A-4D5A-8BFC-4ABBE73AAB4B}" type="pres">
      <dgm:prSet presAssocID="{57A2B53C-4B89-478A-BBC9-E19EA11679E8}" presName="Name9" presStyleLbl="parChTrans1D2" presStyleIdx="5" presStyleCnt="7"/>
      <dgm:spPr/>
      <dgm:t>
        <a:bodyPr/>
        <a:lstStyle/>
        <a:p>
          <a:endParaRPr lang="en-US"/>
        </a:p>
      </dgm:t>
    </dgm:pt>
    <dgm:pt modelId="{D50A5F10-F9C4-47AD-B168-0FE27B8EDBAA}" type="pres">
      <dgm:prSet presAssocID="{57A2B53C-4B89-478A-BBC9-E19EA11679E8}" presName="connTx" presStyleLbl="parChTrans1D2" presStyleIdx="5" presStyleCnt="7"/>
      <dgm:spPr/>
      <dgm:t>
        <a:bodyPr/>
        <a:lstStyle/>
        <a:p>
          <a:endParaRPr lang="en-US"/>
        </a:p>
      </dgm:t>
    </dgm:pt>
    <dgm:pt modelId="{C6534F7F-F422-4AB1-8F0D-7F6AF5528E9D}" type="pres">
      <dgm:prSet presAssocID="{C355BD5A-7EA1-455E-97D1-686D1D01B9B3}" presName="node" presStyleLbl="node1" presStyleIdx="5" presStyleCnt="7" custRadScaleRad="129727" custRadScaleInc="28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1C9F22-1099-450F-BB8A-FC919AB6980E}" type="pres">
      <dgm:prSet presAssocID="{4A327A0B-F01A-4EE4-AE69-5EF7E0A117EB}" presName="Name9" presStyleLbl="parChTrans1D2" presStyleIdx="6" presStyleCnt="7"/>
      <dgm:spPr/>
      <dgm:t>
        <a:bodyPr/>
        <a:lstStyle/>
        <a:p>
          <a:endParaRPr lang="en-US"/>
        </a:p>
      </dgm:t>
    </dgm:pt>
    <dgm:pt modelId="{C7F54157-35C6-46D9-9A4D-DC7C46FD63BA}" type="pres">
      <dgm:prSet presAssocID="{4A327A0B-F01A-4EE4-AE69-5EF7E0A117EB}" presName="connTx" presStyleLbl="parChTrans1D2" presStyleIdx="6" presStyleCnt="7"/>
      <dgm:spPr/>
      <dgm:t>
        <a:bodyPr/>
        <a:lstStyle/>
        <a:p>
          <a:endParaRPr lang="en-US"/>
        </a:p>
      </dgm:t>
    </dgm:pt>
    <dgm:pt modelId="{2830B679-F6D9-4C66-AB06-2FE812DD4A63}" type="pres">
      <dgm:prSet presAssocID="{54E6CDA8-6013-4D42-ABE6-69314EE08431}" presName="node" presStyleLbl="node1" presStyleIdx="6" presStyleCnt="7" custScaleX="110924" custRadScaleRad="124720" custRadScaleInc="-98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75154A7-541A-4CD9-9C54-E4180D4EDC85}" type="presOf" srcId="{8E66219F-BEFD-4715-9FF4-B87C308DFFBA}" destId="{7FB1C395-D544-4543-A530-7BBF51BB842F}" srcOrd="0" destOrd="0" presId="urn:microsoft.com/office/officeart/2005/8/layout/radial1"/>
    <dgm:cxn modelId="{53DA4A14-0CD2-4EE3-A2DF-25461A8FF015}" type="presOf" srcId="{8BE06BF9-2D4D-45FE-8F40-CDF327136927}" destId="{A010D364-4E0E-4237-A600-098C7129EA60}" srcOrd="0" destOrd="0" presId="urn:microsoft.com/office/officeart/2005/8/layout/radial1"/>
    <dgm:cxn modelId="{3519007F-D684-4326-B8D6-7689707930CD}" type="presOf" srcId="{2AD44ECE-FE6D-481A-BEF2-62A6F4CD97C0}" destId="{FA4B55FF-31C3-4652-BE2B-6DE3FD1260B3}" srcOrd="0" destOrd="0" presId="urn:microsoft.com/office/officeart/2005/8/layout/radial1"/>
    <dgm:cxn modelId="{0E3D03A4-446B-4BE9-AD11-4DACEDE0658E}" type="presOf" srcId="{1C222247-C16C-460A-B9C6-DE0E51561AA4}" destId="{2D74D930-B930-4671-875A-56D3854AA332}" srcOrd="0" destOrd="0" presId="urn:microsoft.com/office/officeart/2005/8/layout/radial1"/>
    <dgm:cxn modelId="{A8CE09C5-217D-4DF9-8741-21DFEBD2357B}" type="presOf" srcId="{2AD44ECE-FE6D-481A-BEF2-62A6F4CD97C0}" destId="{2C226DB4-A644-4DF0-AF64-6C3138719215}" srcOrd="1" destOrd="0" presId="urn:microsoft.com/office/officeart/2005/8/layout/radial1"/>
    <dgm:cxn modelId="{58CB2FE7-3E2C-4AA9-8A8F-52368EADAFBA}" type="presOf" srcId="{0B6678A1-5D02-49DA-8165-56CAE3620B5D}" destId="{9F17B4B2-DCD2-4024-87FB-68899280C0E4}" srcOrd="0" destOrd="0" presId="urn:microsoft.com/office/officeart/2005/8/layout/radial1"/>
    <dgm:cxn modelId="{70314803-F4B2-4944-80B5-B28959C68AAD}" type="presOf" srcId="{54E6CDA8-6013-4D42-ABE6-69314EE08431}" destId="{2830B679-F6D9-4C66-AB06-2FE812DD4A63}" srcOrd="0" destOrd="0" presId="urn:microsoft.com/office/officeart/2005/8/layout/radial1"/>
    <dgm:cxn modelId="{B38A9B16-F34E-414B-90E7-61349045A55A}" srcId="{8E66219F-BEFD-4715-9FF4-B87C308DFFBA}" destId="{54E6CDA8-6013-4D42-ABE6-69314EE08431}" srcOrd="6" destOrd="0" parTransId="{4A327A0B-F01A-4EE4-AE69-5EF7E0A117EB}" sibTransId="{796A8E20-2D57-4F3F-ACBD-2BDA4BC65863}"/>
    <dgm:cxn modelId="{88A3BB90-FBC9-4266-B385-A7E9C521E271}" srcId="{1C222247-C16C-460A-B9C6-DE0E51561AA4}" destId="{8E66219F-BEFD-4715-9FF4-B87C308DFFBA}" srcOrd="0" destOrd="0" parTransId="{3380349F-6A16-4107-9DC9-FF0CC88D1324}" sibTransId="{93803552-6C90-4FEE-938F-5F7A77B70C3E}"/>
    <dgm:cxn modelId="{8994E6C9-E1B7-4631-B790-EC98D661D9BB}" type="presOf" srcId="{57A2B53C-4B89-478A-BBC9-E19EA11679E8}" destId="{34BB3B2C-D05A-4D5A-8BFC-4ABBE73AAB4B}" srcOrd="0" destOrd="0" presId="urn:microsoft.com/office/officeart/2005/8/layout/radial1"/>
    <dgm:cxn modelId="{F9A623BE-F0DB-4166-9A53-30192EA96405}" srcId="{8E66219F-BEFD-4715-9FF4-B87C308DFFBA}" destId="{878B552A-0A97-446A-B49C-8C72BB765798}" srcOrd="3" destOrd="0" parTransId="{9B48FE8A-1EB3-47B0-95C4-23AF7224AAA3}" sibTransId="{4C29B124-56DD-40DF-83AF-B218567A3267}"/>
    <dgm:cxn modelId="{55CC6C3F-F5D0-4AB1-9ABA-3CD964ADC912}" type="presOf" srcId="{4521FA34-F234-4E6D-BAE0-6616C5889473}" destId="{0EF5E0CE-A964-4D66-B87A-B8BD28AA3E69}" srcOrd="0" destOrd="0" presId="urn:microsoft.com/office/officeart/2005/8/layout/radial1"/>
    <dgm:cxn modelId="{CB965B94-688F-4905-8F13-F3459B31A6A3}" srcId="{8E66219F-BEFD-4715-9FF4-B87C308DFFBA}" destId="{8BE06BF9-2D4D-45FE-8F40-CDF327136927}" srcOrd="0" destOrd="0" parTransId="{2AD44ECE-FE6D-481A-BEF2-62A6F4CD97C0}" sibTransId="{DEB235F6-3AC0-4013-A569-9DA368A9F9A6}"/>
    <dgm:cxn modelId="{4E1590FC-645D-4F87-8AAA-75D31BC085B4}" type="presOf" srcId="{C355BD5A-7EA1-455E-97D1-686D1D01B9B3}" destId="{C6534F7F-F422-4AB1-8F0D-7F6AF5528E9D}" srcOrd="0" destOrd="0" presId="urn:microsoft.com/office/officeart/2005/8/layout/radial1"/>
    <dgm:cxn modelId="{DBF0B841-8D41-4CE9-8C40-23B4DE9FB675}" type="presOf" srcId="{A87758F3-3691-4F16-A6D9-9FC3846BC81A}" destId="{914E21EC-7AB3-4E18-A16B-7B8BE4C2C9BD}" srcOrd="1" destOrd="0" presId="urn:microsoft.com/office/officeart/2005/8/layout/radial1"/>
    <dgm:cxn modelId="{B1AFE5C2-A408-473A-8267-5D9DB51EC6FA}" type="presOf" srcId="{55E54C41-6117-49C9-AB73-292F84C6B299}" destId="{24942A2E-9F8A-4843-B473-98D7B14CCF0B}" srcOrd="1" destOrd="0" presId="urn:microsoft.com/office/officeart/2005/8/layout/radial1"/>
    <dgm:cxn modelId="{49B83F8A-4769-4BDC-9779-C8C8D072920B}" srcId="{8E66219F-BEFD-4715-9FF4-B87C308DFFBA}" destId="{C355BD5A-7EA1-455E-97D1-686D1D01B9B3}" srcOrd="5" destOrd="0" parTransId="{57A2B53C-4B89-478A-BBC9-E19EA11679E8}" sibTransId="{9D5B6498-AD19-4BED-8531-CBE187451A38}"/>
    <dgm:cxn modelId="{4D915974-7920-42EE-B3A0-41AFE7B46CD6}" type="presOf" srcId="{F90D55C3-838F-44C8-A4FB-B88ECED38467}" destId="{458604D6-FEB6-4847-A81E-D9A37E374D06}" srcOrd="0" destOrd="0" presId="urn:microsoft.com/office/officeart/2005/8/layout/radial1"/>
    <dgm:cxn modelId="{CFA678C5-5A8E-42CB-B8D2-1BC1E28F5A0D}" type="presOf" srcId="{9B48FE8A-1EB3-47B0-95C4-23AF7224AAA3}" destId="{C925A91A-C8C0-43D5-B13A-F2BB72F415A9}" srcOrd="1" destOrd="0" presId="urn:microsoft.com/office/officeart/2005/8/layout/radial1"/>
    <dgm:cxn modelId="{02090CA3-879D-4A55-A008-2737AACCBB7E}" srcId="{8E66219F-BEFD-4715-9FF4-B87C308DFFBA}" destId="{4521FA34-F234-4E6D-BAE0-6616C5889473}" srcOrd="2" destOrd="0" parTransId="{2C5C054C-4B98-4B2F-8AFC-88CBF15C576D}" sibTransId="{758EE5B8-3B74-4B24-8A56-35437D5F4C59}"/>
    <dgm:cxn modelId="{F4AD46FF-1FF8-4E83-951F-7281BE433BFE}" type="presOf" srcId="{55E54C41-6117-49C9-AB73-292F84C6B299}" destId="{64E5F775-F4EE-4539-900A-E4CD319A0B12}" srcOrd="0" destOrd="0" presId="urn:microsoft.com/office/officeart/2005/8/layout/radial1"/>
    <dgm:cxn modelId="{52FC5995-9E74-444D-8C8A-657677705F3E}" srcId="{8E66219F-BEFD-4715-9FF4-B87C308DFFBA}" destId="{F90D55C3-838F-44C8-A4FB-B88ECED38467}" srcOrd="4" destOrd="0" parTransId="{55E54C41-6117-49C9-AB73-292F84C6B299}" sibTransId="{93A89C45-48B1-4A1D-9F3E-367397CB98E9}"/>
    <dgm:cxn modelId="{DC2AFD41-D7BF-4B75-84B6-762B9D80B8EB}" type="presOf" srcId="{A87758F3-3691-4F16-A6D9-9FC3846BC81A}" destId="{EDCD0F56-1C8C-465B-A4D2-BFFB42EE7323}" srcOrd="0" destOrd="0" presId="urn:microsoft.com/office/officeart/2005/8/layout/radial1"/>
    <dgm:cxn modelId="{62779CDA-3D12-4E4A-B0C4-CEE228EAFC8A}" type="presOf" srcId="{878B552A-0A97-446A-B49C-8C72BB765798}" destId="{AE657B64-DFC3-4A2D-9120-462B69AEABE3}" srcOrd="0" destOrd="0" presId="urn:microsoft.com/office/officeart/2005/8/layout/radial1"/>
    <dgm:cxn modelId="{2B5DE30D-2D48-4209-9CB6-AC846DC47842}" type="presOf" srcId="{2C5C054C-4B98-4B2F-8AFC-88CBF15C576D}" destId="{D504623D-984E-4562-B553-13FC4E4225A0}" srcOrd="1" destOrd="0" presId="urn:microsoft.com/office/officeart/2005/8/layout/radial1"/>
    <dgm:cxn modelId="{1FFF769B-E99F-4431-BD32-5CC66CC62475}" type="presOf" srcId="{2C5C054C-4B98-4B2F-8AFC-88CBF15C576D}" destId="{6DB4FCBB-60BD-45A3-9552-3CABA0785F3B}" srcOrd="0" destOrd="0" presId="urn:microsoft.com/office/officeart/2005/8/layout/radial1"/>
    <dgm:cxn modelId="{993AA25E-D975-4CA1-83C2-BAE688733CCB}" type="presOf" srcId="{4A327A0B-F01A-4EE4-AE69-5EF7E0A117EB}" destId="{DF1C9F22-1099-450F-BB8A-FC919AB6980E}" srcOrd="0" destOrd="0" presId="urn:microsoft.com/office/officeart/2005/8/layout/radial1"/>
    <dgm:cxn modelId="{ED162B61-B0F9-49AD-A3A0-ED607912E3C5}" type="presOf" srcId="{9B48FE8A-1EB3-47B0-95C4-23AF7224AAA3}" destId="{CE22A796-5903-4BD2-9B85-CFEB44CAEC15}" srcOrd="0" destOrd="0" presId="urn:microsoft.com/office/officeart/2005/8/layout/radial1"/>
    <dgm:cxn modelId="{E94F5B9C-092C-41D8-A20C-934A92128FDB}" srcId="{8E66219F-BEFD-4715-9FF4-B87C308DFFBA}" destId="{0B6678A1-5D02-49DA-8165-56CAE3620B5D}" srcOrd="1" destOrd="0" parTransId="{A87758F3-3691-4F16-A6D9-9FC3846BC81A}" sibTransId="{788E46CE-4280-41CB-AE9F-EDB019CB5809}"/>
    <dgm:cxn modelId="{B1435976-80FD-4346-BDF1-12C24F5440FA}" type="presOf" srcId="{4A327A0B-F01A-4EE4-AE69-5EF7E0A117EB}" destId="{C7F54157-35C6-46D9-9A4D-DC7C46FD63BA}" srcOrd="1" destOrd="0" presId="urn:microsoft.com/office/officeart/2005/8/layout/radial1"/>
    <dgm:cxn modelId="{70AB1E07-363C-462A-AA0B-CC67B266E94B}" type="presOf" srcId="{57A2B53C-4B89-478A-BBC9-E19EA11679E8}" destId="{D50A5F10-F9C4-47AD-B168-0FE27B8EDBAA}" srcOrd="1" destOrd="0" presId="urn:microsoft.com/office/officeart/2005/8/layout/radial1"/>
    <dgm:cxn modelId="{58B7F5BA-507C-41A1-99B3-9E4E23647F3A}" type="presParOf" srcId="{2D74D930-B930-4671-875A-56D3854AA332}" destId="{7FB1C395-D544-4543-A530-7BBF51BB842F}" srcOrd="0" destOrd="0" presId="urn:microsoft.com/office/officeart/2005/8/layout/radial1"/>
    <dgm:cxn modelId="{F261A1BD-EB91-47F8-B274-709BFF250834}" type="presParOf" srcId="{2D74D930-B930-4671-875A-56D3854AA332}" destId="{FA4B55FF-31C3-4652-BE2B-6DE3FD1260B3}" srcOrd="1" destOrd="0" presId="urn:microsoft.com/office/officeart/2005/8/layout/radial1"/>
    <dgm:cxn modelId="{3AC1315A-1D8B-4B82-897A-24678A5D8EE6}" type="presParOf" srcId="{FA4B55FF-31C3-4652-BE2B-6DE3FD1260B3}" destId="{2C226DB4-A644-4DF0-AF64-6C3138719215}" srcOrd="0" destOrd="0" presId="urn:microsoft.com/office/officeart/2005/8/layout/radial1"/>
    <dgm:cxn modelId="{791C6DAA-E1A2-448D-A3D7-08E7D75AA36A}" type="presParOf" srcId="{2D74D930-B930-4671-875A-56D3854AA332}" destId="{A010D364-4E0E-4237-A600-098C7129EA60}" srcOrd="2" destOrd="0" presId="urn:microsoft.com/office/officeart/2005/8/layout/radial1"/>
    <dgm:cxn modelId="{2F6C3CB3-BA42-4D87-AF9C-50DEA8050837}" type="presParOf" srcId="{2D74D930-B930-4671-875A-56D3854AA332}" destId="{EDCD0F56-1C8C-465B-A4D2-BFFB42EE7323}" srcOrd="3" destOrd="0" presId="urn:microsoft.com/office/officeart/2005/8/layout/radial1"/>
    <dgm:cxn modelId="{26A1FDED-5013-419F-B8B1-5B517FE9711F}" type="presParOf" srcId="{EDCD0F56-1C8C-465B-A4D2-BFFB42EE7323}" destId="{914E21EC-7AB3-4E18-A16B-7B8BE4C2C9BD}" srcOrd="0" destOrd="0" presId="urn:microsoft.com/office/officeart/2005/8/layout/radial1"/>
    <dgm:cxn modelId="{2E246121-6B23-4C16-A33E-F5B98678CB08}" type="presParOf" srcId="{2D74D930-B930-4671-875A-56D3854AA332}" destId="{9F17B4B2-DCD2-4024-87FB-68899280C0E4}" srcOrd="4" destOrd="0" presId="urn:microsoft.com/office/officeart/2005/8/layout/radial1"/>
    <dgm:cxn modelId="{BC67E6A3-520E-49EE-92C0-2DFE992A291C}" type="presParOf" srcId="{2D74D930-B930-4671-875A-56D3854AA332}" destId="{6DB4FCBB-60BD-45A3-9552-3CABA0785F3B}" srcOrd="5" destOrd="0" presId="urn:microsoft.com/office/officeart/2005/8/layout/radial1"/>
    <dgm:cxn modelId="{B5158C6E-EC4A-4367-8AC4-28232E8BD496}" type="presParOf" srcId="{6DB4FCBB-60BD-45A3-9552-3CABA0785F3B}" destId="{D504623D-984E-4562-B553-13FC4E4225A0}" srcOrd="0" destOrd="0" presId="urn:microsoft.com/office/officeart/2005/8/layout/radial1"/>
    <dgm:cxn modelId="{6F9FBB3C-6E9A-44C7-B74D-0B35B365FB14}" type="presParOf" srcId="{2D74D930-B930-4671-875A-56D3854AA332}" destId="{0EF5E0CE-A964-4D66-B87A-B8BD28AA3E69}" srcOrd="6" destOrd="0" presId="urn:microsoft.com/office/officeart/2005/8/layout/radial1"/>
    <dgm:cxn modelId="{288C96D4-7B8D-4ED7-BB5D-4E37FEB7C8DA}" type="presParOf" srcId="{2D74D930-B930-4671-875A-56D3854AA332}" destId="{CE22A796-5903-4BD2-9B85-CFEB44CAEC15}" srcOrd="7" destOrd="0" presId="urn:microsoft.com/office/officeart/2005/8/layout/radial1"/>
    <dgm:cxn modelId="{37714B16-1356-4B37-B8B4-380DA1769B71}" type="presParOf" srcId="{CE22A796-5903-4BD2-9B85-CFEB44CAEC15}" destId="{C925A91A-C8C0-43D5-B13A-F2BB72F415A9}" srcOrd="0" destOrd="0" presId="urn:microsoft.com/office/officeart/2005/8/layout/radial1"/>
    <dgm:cxn modelId="{E6468B94-F3A2-4BA2-B731-C5A990D4AEF5}" type="presParOf" srcId="{2D74D930-B930-4671-875A-56D3854AA332}" destId="{AE657B64-DFC3-4A2D-9120-462B69AEABE3}" srcOrd="8" destOrd="0" presId="urn:microsoft.com/office/officeart/2005/8/layout/radial1"/>
    <dgm:cxn modelId="{A2BFA078-3BD2-45F8-937F-E60AE15BB468}" type="presParOf" srcId="{2D74D930-B930-4671-875A-56D3854AA332}" destId="{64E5F775-F4EE-4539-900A-E4CD319A0B12}" srcOrd="9" destOrd="0" presId="urn:microsoft.com/office/officeart/2005/8/layout/radial1"/>
    <dgm:cxn modelId="{0316128B-7DBC-471E-9F67-C12CECC2B9C6}" type="presParOf" srcId="{64E5F775-F4EE-4539-900A-E4CD319A0B12}" destId="{24942A2E-9F8A-4843-B473-98D7B14CCF0B}" srcOrd="0" destOrd="0" presId="urn:microsoft.com/office/officeart/2005/8/layout/radial1"/>
    <dgm:cxn modelId="{2AD26D61-BB2A-4576-8996-CC1D7F913994}" type="presParOf" srcId="{2D74D930-B930-4671-875A-56D3854AA332}" destId="{458604D6-FEB6-4847-A81E-D9A37E374D06}" srcOrd="10" destOrd="0" presId="urn:microsoft.com/office/officeart/2005/8/layout/radial1"/>
    <dgm:cxn modelId="{5A44A70F-4263-4AD7-B6BA-9E096AF515F9}" type="presParOf" srcId="{2D74D930-B930-4671-875A-56D3854AA332}" destId="{34BB3B2C-D05A-4D5A-8BFC-4ABBE73AAB4B}" srcOrd="11" destOrd="0" presId="urn:microsoft.com/office/officeart/2005/8/layout/radial1"/>
    <dgm:cxn modelId="{616363C4-137A-4BA0-A2F0-5A28D2C2A241}" type="presParOf" srcId="{34BB3B2C-D05A-4D5A-8BFC-4ABBE73AAB4B}" destId="{D50A5F10-F9C4-47AD-B168-0FE27B8EDBAA}" srcOrd="0" destOrd="0" presId="urn:microsoft.com/office/officeart/2005/8/layout/radial1"/>
    <dgm:cxn modelId="{B79E0ECD-51EF-4483-9229-C19875D5E7EE}" type="presParOf" srcId="{2D74D930-B930-4671-875A-56D3854AA332}" destId="{C6534F7F-F422-4AB1-8F0D-7F6AF5528E9D}" srcOrd="12" destOrd="0" presId="urn:microsoft.com/office/officeart/2005/8/layout/radial1"/>
    <dgm:cxn modelId="{1BE4291C-3A1D-43AA-8184-59007FA7EF15}" type="presParOf" srcId="{2D74D930-B930-4671-875A-56D3854AA332}" destId="{DF1C9F22-1099-450F-BB8A-FC919AB6980E}" srcOrd="13" destOrd="0" presId="urn:microsoft.com/office/officeart/2005/8/layout/radial1"/>
    <dgm:cxn modelId="{C6567F27-9F9A-4FA5-8394-1DB2C90BD8FD}" type="presParOf" srcId="{DF1C9F22-1099-450F-BB8A-FC919AB6980E}" destId="{C7F54157-35C6-46D9-9A4D-DC7C46FD63BA}" srcOrd="0" destOrd="0" presId="urn:microsoft.com/office/officeart/2005/8/layout/radial1"/>
    <dgm:cxn modelId="{468FDB49-4A58-4154-BCCD-144A66DA2CB5}" type="presParOf" srcId="{2D74D930-B930-4671-875A-56D3854AA332}" destId="{2830B679-F6D9-4C66-AB06-2FE812DD4A63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B1C395-D544-4543-A530-7BBF51BB842F}">
      <dsp:nvSpPr>
        <dsp:cNvPr id="0" name=""/>
        <dsp:cNvSpPr/>
      </dsp:nvSpPr>
      <dsp:spPr>
        <a:xfrm>
          <a:off x="3521123" y="1670710"/>
          <a:ext cx="2651077" cy="1916714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2000" b="1" kern="1200" dirty="0" smtClean="0"/>
            <a:t>অনেকে ইন্টারনেটে ভুল তথ্য দিয়ে মানুষকে কী করে</a:t>
          </a:r>
          <a:r>
            <a:rPr lang="en-US" sz="2000" b="1" kern="1200" dirty="0" smtClean="0"/>
            <a:t>?</a:t>
          </a:r>
          <a:r>
            <a:rPr lang="en-US" sz="2000" kern="1200" dirty="0" smtClean="0"/>
            <a:t> </a:t>
          </a:r>
          <a:endParaRPr lang="en-US" sz="20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909364" y="1951406"/>
        <a:ext cx="1874595" cy="1355322"/>
      </dsp:txXfrm>
    </dsp:sp>
    <dsp:sp modelId="{FA4B55FF-31C3-4652-BE2B-6DE3FD1260B3}">
      <dsp:nvSpPr>
        <dsp:cNvPr id="0" name=""/>
        <dsp:cNvSpPr/>
      </dsp:nvSpPr>
      <dsp:spPr>
        <a:xfrm rot="16079439">
          <a:off x="4589335" y="1442828"/>
          <a:ext cx="432273" cy="24373"/>
        </a:xfrm>
        <a:custGeom>
          <a:avLst/>
          <a:gdLst/>
          <a:ahLst/>
          <a:cxnLst/>
          <a:rect l="0" t="0" r="0" b="0"/>
          <a:pathLst>
            <a:path>
              <a:moveTo>
                <a:pt x="0" y="12186"/>
              </a:moveTo>
              <a:lnTo>
                <a:pt x="432273" y="12186"/>
              </a:lnTo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4794665" y="1444207"/>
        <a:ext cx="21613" cy="21613"/>
      </dsp:txXfrm>
    </dsp:sp>
    <dsp:sp modelId="{A010D364-4E0E-4237-A600-098C7129EA60}">
      <dsp:nvSpPr>
        <dsp:cNvPr id="0" name=""/>
        <dsp:cNvSpPr/>
      </dsp:nvSpPr>
      <dsp:spPr>
        <a:xfrm>
          <a:off x="4099055" y="0"/>
          <a:ext cx="1354218" cy="1239330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2700" kern="1200" dirty="0" smtClean="0"/>
            <a:t>গান শোনার</a:t>
          </a:r>
          <a:endParaRPr lang="bn-IN" sz="2700" kern="1200" dirty="0" smtClean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297376" y="181496"/>
        <a:ext cx="957576" cy="876338"/>
      </dsp:txXfrm>
    </dsp:sp>
    <dsp:sp modelId="{EDCD0F56-1C8C-465B-A4D2-BFFB42EE7323}">
      <dsp:nvSpPr>
        <dsp:cNvPr id="0" name=""/>
        <dsp:cNvSpPr/>
      </dsp:nvSpPr>
      <dsp:spPr>
        <a:xfrm rot="19292827">
          <a:off x="5681802" y="1744081"/>
          <a:ext cx="527945" cy="24373"/>
        </a:xfrm>
        <a:custGeom>
          <a:avLst/>
          <a:gdLst/>
          <a:ahLst/>
          <a:cxnLst/>
          <a:rect l="0" t="0" r="0" b="0"/>
          <a:pathLst>
            <a:path>
              <a:moveTo>
                <a:pt x="0" y="12186"/>
              </a:moveTo>
              <a:lnTo>
                <a:pt x="527945" y="12186"/>
              </a:lnTo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932577" y="1743069"/>
        <a:ext cx="26397" cy="26397"/>
      </dsp:txXfrm>
    </dsp:sp>
    <dsp:sp modelId="{9F17B4B2-DCD2-4024-87FB-68899280C0E4}">
      <dsp:nvSpPr>
        <dsp:cNvPr id="0" name=""/>
        <dsp:cNvSpPr/>
      </dsp:nvSpPr>
      <dsp:spPr>
        <a:xfrm>
          <a:off x="6010164" y="527711"/>
          <a:ext cx="1312557" cy="131255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2800" kern="1200" dirty="0" smtClean="0"/>
            <a:t>বিভ্রান্ত করে</a:t>
          </a:r>
          <a:endParaRPr lang="en-US" sz="28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202384" y="719931"/>
        <a:ext cx="928117" cy="928117"/>
      </dsp:txXfrm>
    </dsp:sp>
    <dsp:sp modelId="{6DB4FCBB-60BD-45A3-9552-3CABA0785F3B}">
      <dsp:nvSpPr>
        <dsp:cNvPr id="0" name=""/>
        <dsp:cNvSpPr/>
      </dsp:nvSpPr>
      <dsp:spPr>
        <a:xfrm rot="792967">
          <a:off x="6097733" y="2996055"/>
          <a:ext cx="727006" cy="24373"/>
        </a:xfrm>
        <a:custGeom>
          <a:avLst/>
          <a:gdLst/>
          <a:ahLst/>
          <a:cxnLst/>
          <a:rect l="0" t="0" r="0" b="0"/>
          <a:pathLst>
            <a:path>
              <a:moveTo>
                <a:pt x="0" y="12186"/>
              </a:moveTo>
              <a:lnTo>
                <a:pt x="727006" y="12186"/>
              </a:lnTo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443061" y="2990066"/>
        <a:ext cx="36350" cy="36350"/>
      </dsp:txXfrm>
    </dsp:sp>
    <dsp:sp modelId="{0EF5E0CE-A964-4D66-B87A-B8BD28AA3E69}">
      <dsp:nvSpPr>
        <dsp:cNvPr id="0" name=""/>
        <dsp:cNvSpPr/>
      </dsp:nvSpPr>
      <dsp:spPr>
        <a:xfrm>
          <a:off x="6797730" y="2585110"/>
          <a:ext cx="1312557" cy="1312557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2800" kern="1200" dirty="0" smtClean="0"/>
            <a:t>ক্ষতি করে</a:t>
          </a:r>
          <a:endParaRPr lang="en-US" sz="28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989950" y="2777330"/>
        <a:ext cx="928117" cy="928117"/>
      </dsp:txXfrm>
    </dsp:sp>
    <dsp:sp modelId="{CE22A796-5903-4BD2-9B85-CFEB44CAEC15}">
      <dsp:nvSpPr>
        <dsp:cNvPr id="0" name=""/>
        <dsp:cNvSpPr/>
      </dsp:nvSpPr>
      <dsp:spPr>
        <a:xfrm rot="3657928">
          <a:off x="5237015" y="3681863"/>
          <a:ext cx="401632" cy="24373"/>
        </a:xfrm>
        <a:custGeom>
          <a:avLst/>
          <a:gdLst/>
          <a:ahLst/>
          <a:cxnLst/>
          <a:rect l="0" t="0" r="0" b="0"/>
          <a:pathLst>
            <a:path>
              <a:moveTo>
                <a:pt x="0" y="12186"/>
              </a:moveTo>
              <a:lnTo>
                <a:pt x="401632" y="12186"/>
              </a:lnTo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427790" y="3684009"/>
        <a:ext cx="20081" cy="20081"/>
      </dsp:txXfrm>
    </dsp:sp>
    <dsp:sp modelId="{AE657B64-DFC3-4A2D-9120-462B69AEABE3}">
      <dsp:nvSpPr>
        <dsp:cNvPr id="0" name=""/>
        <dsp:cNvSpPr/>
      </dsp:nvSpPr>
      <dsp:spPr>
        <a:xfrm>
          <a:off x="5197532" y="3787153"/>
          <a:ext cx="1312557" cy="1312557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2800" kern="1200" dirty="0" smtClean="0"/>
            <a:t>বিরক্ত করে</a:t>
          </a:r>
          <a:endParaRPr lang="en-US" sz="2800" b="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389752" y="3979373"/>
        <a:ext cx="928117" cy="928117"/>
      </dsp:txXfrm>
    </dsp:sp>
    <dsp:sp modelId="{64E5F775-F4EE-4539-900A-E4CD319A0B12}">
      <dsp:nvSpPr>
        <dsp:cNvPr id="0" name=""/>
        <dsp:cNvSpPr/>
      </dsp:nvSpPr>
      <dsp:spPr>
        <a:xfrm rot="7310060">
          <a:off x="3959996" y="3682440"/>
          <a:ext cx="450213" cy="24373"/>
        </a:xfrm>
        <a:custGeom>
          <a:avLst/>
          <a:gdLst/>
          <a:ahLst/>
          <a:cxnLst/>
          <a:rect l="0" t="0" r="0" b="0"/>
          <a:pathLst>
            <a:path>
              <a:moveTo>
                <a:pt x="0" y="12186"/>
              </a:moveTo>
              <a:lnTo>
                <a:pt x="450213" y="12186"/>
              </a:lnTo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4173847" y="3683372"/>
        <a:ext cx="22510" cy="22510"/>
      </dsp:txXfrm>
    </dsp:sp>
    <dsp:sp modelId="{458604D6-FEB6-4847-A81E-D9A37E374D06}">
      <dsp:nvSpPr>
        <dsp:cNvPr id="0" name=""/>
        <dsp:cNvSpPr/>
      </dsp:nvSpPr>
      <dsp:spPr>
        <a:xfrm>
          <a:off x="3063924" y="3787153"/>
          <a:ext cx="1312557" cy="1312557"/>
        </a:xfrm>
        <a:prstGeom prst="ellipse">
          <a:avLst/>
        </a:prstGeom>
        <a:solidFill>
          <a:srgbClr val="F34354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2800" kern="1200" dirty="0" smtClean="0"/>
            <a:t>জ্ঞানী করে</a:t>
          </a:r>
          <a:endParaRPr lang="en-US" sz="28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256144" y="3979373"/>
        <a:ext cx="928117" cy="928117"/>
      </dsp:txXfrm>
    </dsp:sp>
    <dsp:sp modelId="{34BB3B2C-D05A-4D5A-8BFC-4ABBE73AAB4B}">
      <dsp:nvSpPr>
        <dsp:cNvPr id="0" name=""/>
        <dsp:cNvSpPr/>
      </dsp:nvSpPr>
      <dsp:spPr>
        <a:xfrm rot="10073237">
          <a:off x="2983609" y="2952442"/>
          <a:ext cx="598984" cy="24373"/>
        </a:xfrm>
        <a:custGeom>
          <a:avLst/>
          <a:gdLst/>
          <a:ahLst/>
          <a:cxnLst/>
          <a:rect l="0" t="0" r="0" b="0"/>
          <a:pathLst>
            <a:path>
              <a:moveTo>
                <a:pt x="0" y="12186"/>
              </a:moveTo>
              <a:lnTo>
                <a:pt x="598984" y="12186"/>
              </a:lnTo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3268127" y="2949654"/>
        <a:ext cx="29949" cy="29949"/>
      </dsp:txXfrm>
    </dsp:sp>
    <dsp:sp modelId="{C6534F7F-F422-4AB1-8F0D-7F6AF5528E9D}">
      <dsp:nvSpPr>
        <dsp:cNvPr id="0" name=""/>
        <dsp:cNvSpPr/>
      </dsp:nvSpPr>
      <dsp:spPr>
        <a:xfrm>
          <a:off x="1692330" y="2508905"/>
          <a:ext cx="1312557" cy="1312557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2800" kern="1200" dirty="0" smtClean="0"/>
            <a:t>সব</a:t>
          </a:r>
          <a:r>
            <a:rPr lang="en-US" sz="2800" kern="1200" dirty="0" smtClean="0"/>
            <a:t> </a:t>
          </a:r>
          <a:r>
            <a:rPr lang="bn-IN" sz="2800" kern="1200" dirty="0" smtClean="0"/>
            <a:t>গুলো</a:t>
          </a:r>
          <a:endParaRPr lang="en-US" sz="28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884550" y="2701125"/>
        <a:ext cx="928117" cy="928117"/>
      </dsp:txXfrm>
    </dsp:sp>
    <dsp:sp modelId="{DF1C9F22-1099-450F-BB8A-FC919AB6980E}">
      <dsp:nvSpPr>
        <dsp:cNvPr id="0" name=""/>
        <dsp:cNvSpPr/>
      </dsp:nvSpPr>
      <dsp:spPr>
        <a:xfrm rot="12962222">
          <a:off x="3369462" y="1760531"/>
          <a:ext cx="600272" cy="24373"/>
        </a:xfrm>
        <a:custGeom>
          <a:avLst/>
          <a:gdLst/>
          <a:ahLst/>
          <a:cxnLst/>
          <a:rect l="0" t="0" r="0" b="0"/>
          <a:pathLst>
            <a:path>
              <a:moveTo>
                <a:pt x="0" y="12186"/>
              </a:moveTo>
              <a:lnTo>
                <a:pt x="600272" y="12186"/>
              </a:lnTo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3654592" y="1757711"/>
        <a:ext cx="30013" cy="30013"/>
      </dsp:txXfrm>
    </dsp:sp>
    <dsp:sp modelId="{2830B679-F6D9-4C66-AB06-2FE812DD4A63}">
      <dsp:nvSpPr>
        <dsp:cNvPr id="0" name=""/>
        <dsp:cNvSpPr/>
      </dsp:nvSpPr>
      <dsp:spPr>
        <a:xfrm>
          <a:off x="2132418" y="527714"/>
          <a:ext cx="1455941" cy="1312557"/>
        </a:xfrm>
        <a:prstGeom prst="ellipse">
          <a:avLst/>
        </a:prstGeom>
        <a:solidFill>
          <a:srgbClr val="66FFF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2800" kern="1200" dirty="0" smtClean="0"/>
            <a:t>কথা বলায়</a:t>
          </a:r>
          <a:endParaRPr lang="en-US" sz="28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345636" y="719934"/>
        <a:ext cx="1029505" cy="9281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42FE8-62EF-425B-8A73-94413DEAC102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685800"/>
            <a:ext cx="51435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59387C-94B6-4E3E-9CAF-127221778B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522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487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2436" algn="l" defTabSz="104487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4872" algn="l" defTabSz="104487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7308" algn="l" defTabSz="104487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9745" algn="l" defTabSz="104487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12180" algn="l" defTabSz="104487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34616" algn="l" defTabSz="104487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7051" algn="l" defTabSz="104487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9487" algn="l" defTabSz="104487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9387C-94B6-4E3E-9CAF-127221778BD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656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197187"/>
            <a:ext cx="8229600" cy="2546773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42174"/>
            <a:ext cx="8229600" cy="1766146"/>
          </a:xfr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36E1-8E5F-4644-BD2C-D9DC024D1046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1F2-2B12-443C-AAAA-4535F1E06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0793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>
        <p15:prstTrans prst="airplane"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36E1-8E5F-4644-BD2C-D9DC024D1046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1F2-2B12-443C-AAAA-4535F1E06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908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>
        <p15:prstTrans prst="airplane"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52410" y="389467"/>
            <a:ext cx="2366010" cy="619929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4380" y="389467"/>
            <a:ext cx="6960870" cy="619929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36E1-8E5F-4644-BD2C-D9DC024D1046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1F2-2B12-443C-AAAA-4535F1E06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>
        <p15:prstTrans prst="airplane"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36E1-8E5F-4644-BD2C-D9DC024D1046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1F2-2B12-443C-AAAA-4535F1E06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111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>
        <p15:prstTrans prst="airplane"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665" y="1823721"/>
            <a:ext cx="9464040" cy="3042919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8665" y="4895428"/>
            <a:ext cx="9464040" cy="1600199"/>
          </a:xfr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36E1-8E5F-4644-BD2C-D9DC024D1046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1F2-2B12-443C-AAAA-4535F1E06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276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>
        <p15:prstTrans prst="airplane"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4380" y="1947333"/>
            <a:ext cx="4663440" cy="464142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54980" y="1947333"/>
            <a:ext cx="4663440" cy="464142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36E1-8E5F-4644-BD2C-D9DC024D1046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1F2-2B12-443C-AAAA-4535F1E06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389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>
        <p15:prstTrans prst="airplane"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09" y="389467"/>
            <a:ext cx="9464040" cy="141393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810" y="1793241"/>
            <a:ext cx="4642008" cy="878839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5810" y="2672080"/>
            <a:ext cx="4642008" cy="393022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54980" y="1793241"/>
            <a:ext cx="4664869" cy="878839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54980" y="2672080"/>
            <a:ext cx="4664869" cy="393022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36E1-8E5F-4644-BD2C-D9DC024D1046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1F2-2B12-443C-AAAA-4535F1E06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0557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>
        <p15:prstTrans prst="airplane"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36E1-8E5F-4644-BD2C-D9DC024D1046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1F2-2B12-443C-AAAA-4535F1E06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8796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>
        <p15:prstTrans prst="airplane"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36E1-8E5F-4644-BD2C-D9DC024D1046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1F2-2B12-443C-AAAA-4535F1E06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715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>
        <p15:prstTrans prst="airplane"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10" y="487680"/>
            <a:ext cx="3539013" cy="170688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4869" y="1053254"/>
            <a:ext cx="5554980" cy="5198533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810" y="2194560"/>
            <a:ext cx="3539013" cy="4065694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36E1-8E5F-4644-BD2C-D9DC024D1046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1F2-2B12-443C-AAAA-4535F1E06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1931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>
        <p15:prstTrans prst="airplane"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10" y="487680"/>
            <a:ext cx="3539013" cy="170688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64869" y="1053254"/>
            <a:ext cx="5554980" cy="5198533"/>
          </a:xfr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810" y="2194560"/>
            <a:ext cx="3539013" cy="4065694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36E1-8E5F-4644-BD2C-D9DC024D1046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1F2-2B12-443C-AAAA-4535F1E06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812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>
        <p15:prstTrans prst="airplane"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4380" y="389467"/>
            <a:ext cx="9464040" cy="1413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380" y="1947333"/>
            <a:ext cx="9464040" cy="4641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4380" y="6780107"/>
            <a:ext cx="246888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4/28/2019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4740" y="6780107"/>
            <a:ext cx="370332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49540" y="6780107"/>
            <a:ext cx="246888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7" t="3518" r="3332" b="3704"/>
          <a:stretch/>
        </p:blipFill>
        <p:spPr>
          <a:xfrm>
            <a:off x="60962" y="81282"/>
            <a:ext cx="10835641" cy="7152641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</p:pic>
      <p:sp>
        <p:nvSpPr>
          <p:cNvPr id="8" name="Rectangle 7"/>
          <p:cNvSpPr/>
          <p:nvPr userDrawn="1"/>
        </p:nvSpPr>
        <p:spPr>
          <a:xfrm>
            <a:off x="121920" y="121920"/>
            <a:ext cx="10713720" cy="7071360"/>
          </a:xfrm>
          <a:prstGeom prst="rect">
            <a:avLst/>
          </a:prstGeom>
          <a:noFill/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87" tIns="52244" rIns="104487" bIns="52244" spcCol="0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920240" y="1544320"/>
            <a:ext cx="5577840" cy="31699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87" tIns="52244" rIns="104487" bIns="52244" spcCol="0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502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>
        <p15:prstTrans prst="airplane"/>
      </p:transition>
    </mc:Choice>
    <mc:Fallback xmlns="">
      <p:transition>
        <p:fade/>
      </p:transition>
    </mc:Fallback>
  </mc:AlternateContent>
  <p:txStyles>
    <p:titleStyle>
      <a:lvl1pPr algn="l" defTabSz="822960" rtl="0" eaLnBrk="1" latinLnBrk="0" hangingPunct="1">
        <a:lnSpc>
          <a:spcPct val="90000"/>
        </a:lnSpc>
        <a:spcBef>
          <a:spcPct val="0"/>
        </a:spcBef>
        <a:buNone/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740" indent="-205740" algn="l" defTabSz="82296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111.htm" TargetMode="External"/><Relationship Id="rId2" Type="http://schemas.openxmlformats.org/officeDocument/2006/relationships/hyperlink" Target="111.jqz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ack%20a%20Bank%20Account.mp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unched Tape 4"/>
          <p:cNvSpPr/>
          <p:nvPr/>
        </p:nvSpPr>
        <p:spPr>
          <a:xfrm>
            <a:off x="3657600" y="1066800"/>
            <a:ext cx="6781800" cy="4495800"/>
          </a:xfrm>
          <a:prstGeom prst="flowChartPunchedTape">
            <a:avLst/>
          </a:prstGeom>
          <a:solidFill>
            <a:srgbClr val="00B050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50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609600"/>
            <a:ext cx="2891343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346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5715000" y="1905000"/>
            <a:ext cx="4842164" cy="3962400"/>
            <a:chOff x="5715000" y="3368564"/>
            <a:chExt cx="4724400" cy="328832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5000" y="3368565"/>
              <a:ext cx="4724400" cy="3288324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5715000" y="3368564"/>
              <a:ext cx="4724400" cy="3260835"/>
            </a:xfrm>
            <a:prstGeom prst="rect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066800" y="381000"/>
            <a:ext cx="8915400" cy="923330"/>
            <a:chOff x="990600" y="457200"/>
            <a:chExt cx="8915400" cy="923330"/>
          </a:xfrm>
        </p:grpSpPr>
        <p:sp>
          <p:nvSpPr>
            <p:cNvPr id="14" name="Rounded Rectangle 13"/>
            <p:cNvSpPr/>
            <p:nvPr/>
          </p:nvSpPr>
          <p:spPr>
            <a:xfrm>
              <a:off x="990600" y="479511"/>
              <a:ext cx="8763000" cy="901019"/>
            </a:xfrm>
            <a:prstGeom prst="roundRect">
              <a:avLst/>
            </a:prstGeom>
            <a:noFill/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029757" y="457200"/>
              <a:ext cx="8876243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IN" sz="54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নিচের চিত্রগুলো দেখে কি বুঝতে পারছো-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57200" y="1905000"/>
            <a:ext cx="4876086" cy="3929275"/>
            <a:chOff x="457200" y="1905000"/>
            <a:chExt cx="4876086" cy="392927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1905000"/>
              <a:ext cx="4876086" cy="3929275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457200" y="1905000"/>
              <a:ext cx="4876086" cy="3929275"/>
            </a:xfrm>
            <a:prstGeom prst="rect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507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3400" y="1981200"/>
            <a:ext cx="4724400" cy="3704737"/>
            <a:chOff x="990599" y="3289717"/>
            <a:chExt cx="4038601" cy="3704737"/>
          </a:xfrm>
        </p:grpSpPr>
        <p:pic>
          <p:nvPicPr>
            <p:cNvPr id="8" name="Picture 7" descr="Screen Clippi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599" y="3289718"/>
              <a:ext cx="4038601" cy="3704736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990599" y="3289717"/>
              <a:ext cx="4038601" cy="3704737"/>
            </a:xfrm>
            <a:prstGeom prst="rect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562600" y="1994317"/>
            <a:ext cx="4876800" cy="3720683"/>
            <a:chOff x="5943600" y="3289717"/>
            <a:chExt cx="4038600" cy="3720683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3600" y="3289717"/>
              <a:ext cx="4038600" cy="3720683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5943600" y="3289717"/>
              <a:ext cx="4038600" cy="3704737"/>
            </a:xfrm>
            <a:prstGeom prst="rect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066800" y="381000"/>
            <a:ext cx="8915400" cy="923330"/>
            <a:chOff x="990600" y="457200"/>
            <a:chExt cx="8915400" cy="923330"/>
          </a:xfrm>
        </p:grpSpPr>
        <p:sp>
          <p:nvSpPr>
            <p:cNvPr id="13" name="Rounded Rectangle 12"/>
            <p:cNvSpPr/>
            <p:nvPr/>
          </p:nvSpPr>
          <p:spPr>
            <a:xfrm>
              <a:off x="990600" y="479511"/>
              <a:ext cx="8763000" cy="901019"/>
            </a:xfrm>
            <a:prstGeom prst="roundRect">
              <a:avLst/>
            </a:prstGeom>
            <a:noFill/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029757" y="457200"/>
              <a:ext cx="8876243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IN" sz="54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নিচের চিত্রগুলো দেখে কি বুঝতে পারছো-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015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810000" y="812716"/>
            <a:ext cx="3276600" cy="939884"/>
            <a:chOff x="3810000" y="812716"/>
            <a:chExt cx="3276600" cy="939884"/>
          </a:xfrm>
        </p:grpSpPr>
        <p:sp>
          <p:nvSpPr>
            <p:cNvPr id="4" name="Rounded Rectangle 3"/>
            <p:cNvSpPr/>
            <p:nvPr/>
          </p:nvSpPr>
          <p:spPr>
            <a:xfrm>
              <a:off x="3810000" y="812716"/>
              <a:ext cx="3276600" cy="901019"/>
            </a:xfrm>
            <a:prstGeom prst="roundRect">
              <a:avLst/>
            </a:prstGeom>
            <a:noFill/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267200" y="829270"/>
              <a:ext cx="2528256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400" b="1" dirty="0" err="1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নিরব</a:t>
              </a:r>
              <a:r>
                <a:rPr lang="en-US" sz="54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পাঠঃ</a:t>
              </a:r>
              <a:endParaRPr lang="en-US" sz="5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95400" y="2286000"/>
            <a:ext cx="8915400" cy="16002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bn-IN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তোমার তথ্য </a:t>
            </a:r>
            <a:r>
              <a:rPr lang="bn-IN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 যোগাযোগ </a:t>
            </a:r>
            <a:r>
              <a:rPr lang="bn-IN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 বইটি খোল এবং ৪০, ৪১ পৃষ্ঠা গুলি নিরবে পাঠ করো।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448" y="3962400"/>
            <a:ext cx="5725752" cy="286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7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657600" y="753070"/>
            <a:ext cx="3276600" cy="923330"/>
            <a:chOff x="3429000" y="753070"/>
            <a:chExt cx="3276600" cy="923330"/>
          </a:xfrm>
        </p:grpSpPr>
        <p:sp>
          <p:nvSpPr>
            <p:cNvPr id="4" name="Rounded Rectangle 3"/>
            <p:cNvSpPr/>
            <p:nvPr/>
          </p:nvSpPr>
          <p:spPr>
            <a:xfrm>
              <a:off x="3429000" y="753070"/>
              <a:ext cx="3276600" cy="901019"/>
            </a:xfrm>
            <a:prstGeom prst="roundRect">
              <a:avLst/>
            </a:prstGeom>
            <a:noFill/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847640" y="753070"/>
              <a:ext cx="2526654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IN" sz="54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একক কাজ</a:t>
              </a:r>
              <a:endParaRPr lang="bn-IN" sz="5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271" y="3002596"/>
            <a:ext cx="4006129" cy="377920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90600" y="1959114"/>
            <a:ext cx="43252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০১। </a:t>
            </a:r>
            <a:r>
              <a:rPr lang="en-US" sz="40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Facebook </a:t>
            </a:r>
            <a:r>
              <a:rPr lang="bn-IN" sz="40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 ?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600" y="3124200"/>
            <a:ext cx="33570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০২। </a:t>
            </a:r>
            <a:r>
              <a:rPr lang="bn-IN" sz="40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 কি ?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90600" y="2590800"/>
            <a:ext cx="98571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বিশ্ব-সামাজিক </a:t>
            </a:r>
            <a:r>
              <a:rPr lang="as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আন্তঃযোগাযোগ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ব্যবস্থার একটি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ওয়েবসাইটকেই ফেসবুক বলে।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66800" y="3733800"/>
            <a:ext cx="5710218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আন্তর্জাল বা ইন্টারনেট হল সারা পৃথিবী জুড়ে </a:t>
            </a:r>
            <a:endParaRPr lang="bn-IN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বিস্তৃত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, পরস্পরের সাথে সংযুক্ত অনেকগুলো </a:t>
            </a:r>
            <a:endParaRPr lang="bn-IN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 নেটওয়ার্কের সমষ্টি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তাকেই </a:t>
            </a:r>
          </a:p>
          <a:p>
            <a:r>
              <a:rPr lang="as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বলে।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49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3400" y="1447800"/>
            <a:ext cx="10058400" cy="12192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bn-IN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০১। কম্পিউটারে আসক্ত একটি ছেলে বা মেয়ে সারাদিন কী ভাবে কাটায়, সেটি নিয়ে একটি কাল্পনিক গল্পলেখ ?</a:t>
            </a:r>
            <a:endParaRPr lang="en-US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733800" y="381000"/>
            <a:ext cx="3276600" cy="923330"/>
            <a:chOff x="3429000" y="533400"/>
            <a:chExt cx="3276600" cy="923330"/>
          </a:xfrm>
        </p:grpSpPr>
        <p:sp>
          <p:nvSpPr>
            <p:cNvPr id="5" name="Rounded Rectangle 4"/>
            <p:cNvSpPr/>
            <p:nvPr/>
          </p:nvSpPr>
          <p:spPr>
            <a:xfrm>
              <a:off x="3429000" y="533400"/>
              <a:ext cx="3276600" cy="901019"/>
            </a:xfrm>
            <a:prstGeom prst="roundRect">
              <a:avLst/>
            </a:prstGeom>
            <a:noFill/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/>
            <p:cNvSpPr/>
            <p:nvPr/>
          </p:nvSpPr>
          <p:spPr>
            <a:xfrm>
              <a:off x="3847640" y="533400"/>
              <a:ext cx="2476960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IN" sz="5400" b="1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দলীয় কাজ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533400" y="3392269"/>
            <a:ext cx="1005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en-US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r>
              <a:rPr lang="bn-IN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IN" sz="36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US" sz="36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ব্যবহারে তিনটি নিয়ম লেখ?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3922693"/>
            <a:ext cx="9677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অন্যদের চোখের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আড়ালে একা ব্যবহার করবে </a:t>
            </a:r>
            <a:r>
              <a:rPr lang="as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অপরিচিত মানুষকে নিজের নাম, পরিচয়, ছবি বা পাসওয়ার্ড দেবে </a:t>
            </a:r>
            <a:r>
              <a:rPr lang="as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2551093"/>
            <a:ext cx="102107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 আসক্ত ছেলে মেয়েরা মানুষিক ভারসাম্মহীন হয়ে পরে। নানান ধরনের পাগলামো করে থাকে, উতভট কথা বলে।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4663440"/>
            <a:ext cx="4571999" cy="242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04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962400" y="381000"/>
            <a:ext cx="2971800" cy="977219"/>
            <a:chOff x="3962400" y="838200"/>
            <a:chExt cx="2971800" cy="977219"/>
          </a:xfrm>
        </p:grpSpPr>
        <p:sp>
          <p:nvSpPr>
            <p:cNvPr id="5" name="Rounded Rectangle 4"/>
            <p:cNvSpPr/>
            <p:nvPr/>
          </p:nvSpPr>
          <p:spPr>
            <a:xfrm>
              <a:off x="3962400" y="914400"/>
              <a:ext cx="2971800" cy="901019"/>
            </a:xfrm>
            <a:prstGeom prst="roundRect">
              <a:avLst/>
            </a:prstGeom>
            <a:noFill/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/>
            <p:cNvSpPr/>
            <p:nvPr/>
          </p:nvSpPr>
          <p:spPr>
            <a:xfrm>
              <a:off x="4572000" y="838200"/>
              <a:ext cx="1829347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IN" sz="5400" b="1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মূল্যায়ন</a:t>
              </a:r>
            </a:p>
          </p:txBody>
        </p:sp>
      </p:grpSp>
      <p:sp>
        <p:nvSpPr>
          <p:cNvPr id="6" name="Rectangle 5"/>
          <p:cNvSpPr/>
          <p:nvPr/>
        </p:nvSpPr>
        <p:spPr>
          <a:xfrm>
            <a:off x="457200" y="1524000"/>
            <a:ext cx="1021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০১। কম্পিউটার মাত্রাতিরিক্ত ব্যবহারের ক্ষতিকর দিক গুলো কি কি বল </a:t>
            </a:r>
            <a:r>
              <a:rPr lang="bn-IN" sz="36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2971800"/>
            <a:ext cx="102107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০২। ইন্টারনেট ব্যবহারে নিরাপদ ও নৈতিক ব্যবহার ব্যাখ্যা কর।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13509" y="4572000"/>
            <a:ext cx="9372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০৩। তথ্য ও যোগাযোগ প্রযুক্তি আইন কি।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3401" y="2133600"/>
            <a:ext cx="102107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দৃষ্টি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আচ্ছন্ন ও ঘোলা হয়ে আসে, এক বস্তুকে দুটি </a:t>
            </a:r>
            <a:r>
              <a:rPr lang="as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দেখায়,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চোখ শুকিয়ে যায়, লাল হয়ে ওঠে, চুলকায়</a:t>
            </a:r>
            <a:r>
              <a:rPr lang="as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এছাডাও </a:t>
            </a:r>
            <a:r>
              <a:rPr lang="as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তাঁদের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টানা মাথাব্যথা, ঘাড় ও পিঠে </a:t>
            </a:r>
            <a:r>
              <a:rPr lang="as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ব্যথা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হয়।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5802" y="3581400"/>
            <a:ext cx="102107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কখনো অন্যদের চোখের আড়ালে একা ব্যবহার করবে </a:t>
            </a:r>
            <a:r>
              <a:rPr lang="as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ভুলেও কোনো অপরিচিত মানুষকে নিজের নাম, পরিচয়, ছবি বা পাসওয়ার্ড দেবে না</a:t>
            </a:r>
            <a:r>
              <a:rPr lang="as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 ব্যবহার করবে আনন্দের জন্যে, কারো ক্ষতি করার জন্যে নয়</a:t>
            </a:r>
            <a:r>
              <a:rPr lang="as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2" y="5071408"/>
            <a:ext cx="101345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কোন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ব্যক্তি যদি ইচ্ছাকৃতভাবে ওয়েব সাইটে বা অন্য কোন ইলেক্ট্রনিক বিন্যাসে এমন কিছু প্রকাশ বা সম্প্রচার করেন, যা মিথ্যা ও অশ্লীল বা সংশ্লিষ্ট অবস্থা বিবেচনায় কেউ পড়লে, দেখলে বা শুনলে নীতিভ্রষ্ট </a:t>
            </a:r>
            <a:r>
              <a:rPr lang="as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যার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দ্বারা মানহানি ঘটে, আইন শৃঙ্খলার অবনতি ঘটে বা ঘটার সম্ভাবনা সৃষ্টি হয়, রাষ্ট্র ও ব্যক্তির ভাবমূর্তি ক্ষুণ্ন হয় বা ধর্মীয় অনুভূতিতে আঘাত করে বা করতে পারে বা এ ধরনের তথ্যাদির মাধ্যমে কোন ব্যক্তি বা সংগঠনের বিরুদ্ধে উস্কানী প্রদান করা হয়, তাহলে তার এই কার্য হবে একটি অপরাধ৷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63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616121" y="470581"/>
            <a:ext cx="4613479" cy="977219"/>
            <a:chOff x="3962400" y="838200"/>
            <a:chExt cx="3635596" cy="977219"/>
          </a:xfrm>
        </p:grpSpPr>
        <p:sp>
          <p:nvSpPr>
            <p:cNvPr id="5" name="Rounded Rectangle 4"/>
            <p:cNvSpPr/>
            <p:nvPr/>
          </p:nvSpPr>
          <p:spPr>
            <a:xfrm>
              <a:off x="3962400" y="914400"/>
              <a:ext cx="2971800" cy="901019"/>
            </a:xfrm>
            <a:prstGeom prst="roundRect">
              <a:avLst/>
            </a:prstGeom>
            <a:noFill/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114799" y="838200"/>
              <a:ext cx="3483197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IN" sz="54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স্মাট আট </a:t>
              </a:r>
              <a:r>
                <a:rPr lang="bn-IN" sz="5400" b="1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কুইজ</a:t>
              </a:r>
              <a:endParaRPr lang="bn-IN" sz="5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669392868"/>
              </p:ext>
            </p:extLst>
          </p:nvPr>
        </p:nvGraphicFramePr>
        <p:xfrm>
          <a:off x="746075" y="1828800"/>
          <a:ext cx="9693325" cy="5099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0759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FB1C395-D544-4543-A530-7BBF51BB8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graphicEl>
                                              <a:dgm id="{7FB1C395-D544-4543-A530-7BBF51BB8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graphicEl>
                                              <a:dgm id="{7FB1C395-D544-4543-A530-7BBF51BB8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4B55FF-31C3-4652-BE2B-6DE3FD1260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graphicEl>
                                              <a:dgm id="{FA4B55FF-31C3-4652-BE2B-6DE3FD1260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graphicEl>
                                              <a:dgm id="{FA4B55FF-31C3-4652-BE2B-6DE3FD1260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010D364-4E0E-4237-A600-098C7129EA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graphicEl>
                                              <a:dgm id="{A010D364-4E0E-4237-A600-098C7129EA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graphicEl>
                                              <a:dgm id="{A010D364-4E0E-4237-A600-098C7129EA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DCD0F56-1C8C-465B-A4D2-BFFB42EE73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EDCD0F56-1C8C-465B-A4D2-BFFB42EE73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EDCD0F56-1C8C-465B-A4D2-BFFB42EE73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F17B4B2-DCD2-4024-87FB-68899280C0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9F17B4B2-DCD2-4024-87FB-68899280C0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9F17B4B2-DCD2-4024-87FB-68899280C0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DB4FCBB-60BD-45A3-9552-3CABA0785F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6DB4FCBB-60BD-45A3-9552-3CABA0785F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graphicEl>
                                              <a:dgm id="{6DB4FCBB-60BD-45A3-9552-3CABA0785F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EF5E0CE-A964-4D66-B87A-B8BD28AA3E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0EF5E0CE-A964-4D66-B87A-B8BD28AA3E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0EF5E0CE-A964-4D66-B87A-B8BD28AA3E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E22A796-5903-4BD2-9B85-CFEB44CAEC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CE22A796-5903-4BD2-9B85-CFEB44CAEC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graphicEl>
                                              <a:dgm id="{CE22A796-5903-4BD2-9B85-CFEB44CAEC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E657B64-DFC3-4A2D-9120-462B69AEAB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graphicEl>
                                              <a:dgm id="{AE657B64-DFC3-4A2D-9120-462B69AEAB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AE657B64-DFC3-4A2D-9120-462B69AEAB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4E5F775-F4EE-4539-900A-E4CD319A0B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64E5F775-F4EE-4539-900A-E4CD319A0B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graphicEl>
                                              <a:dgm id="{64E5F775-F4EE-4539-900A-E4CD319A0B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58604D6-FEB6-4847-A81E-D9A37E374D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">
                                            <p:graphicEl>
                                              <a:dgm id="{458604D6-FEB6-4847-A81E-D9A37E374D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>
                                            <p:graphicEl>
                                              <a:dgm id="{458604D6-FEB6-4847-A81E-D9A37E374D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4BB3B2C-D05A-4D5A-8BFC-4ABBE73AAB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">
                                            <p:graphicEl>
                                              <a:dgm id="{34BB3B2C-D05A-4D5A-8BFC-4ABBE73AAB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>
                                            <p:graphicEl>
                                              <a:dgm id="{34BB3B2C-D05A-4D5A-8BFC-4ABBE73AAB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534F7F-F422-4AB1-8F0D-7F6AF5528E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">
                                            <p:graphicEl>
                                              <a:dgm id="{C6534F7F-F422-4AB1-8F0D-7F6AF5528E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">
                                            <p:graphicEl>
                                              <a:dgm id="{C6534F7F-F422-4AB1-8F0D-7F6AF5528E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F1C9F22-1099-450F-BB8A-FC919AB698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">
                                            <p:graphicEl>
                                              <a:dgm id="{DF1C9F22-1099-450F-BB8A-FC919AB698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">
                                            <p:graphicEl>
                                              <a:dgm id="{DF1C9F22-1099-450F-BB8A-FC919AB698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830B679-F6D9-4C66-AB06-2FE812DD4A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">
                                            <p:graphicEl>
                                              <a:dgm id="{2830B679-F6D9-4C66-AB06-2FE812DD4A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">
                                            <p:graphicEl>
                                              <a:dgm id="{2830B679-F6D9-4C66-AB06-2FE812DD4A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hlinkClick r:id="rId2" action="ppaction://hlinkfile"/>
          </p:cNvPr>
          <p:cNvSpPr/>
          <p:nvPr/>
        </p:nvSpPr>
        <p:spPr>
          <a:xfrm>
            <a:off x="2362200" y="2362200"/>
            <a:ext cx="6172200" cy="1143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2362200" y="851581"/>
            <a:ext cx="9067800" cy="977219"/>
            <a:chOff x="1905000" y="838200"/>
            <a:chExt cx="8091883" cy="977219"/>
          </a:xfrm>
        </p:grpSpPr>
        <p:sp>
          <p:nvSpPr>
            <p:cNvPr id="4" name="Rounded Rectangle 3"/>
            <p:cNvSpPr/>
            <p:nvPr/>
          </p:nvSpPr>
          <p:spPr>
            <a:xfrm>
              <a:off x="1905000" y="914400"/>
              <a:ext cx="5394589" cy="901019"/>
            </a:xfrm>
            <a:prstGeom prst="roundRect">
              <a:avLst/>
            </a:prstGeom>
            <a:noFill/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905000" y="838200"/>
              <a:ext cx="8091883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IN" sz="54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মূল্যায়ন (হট </a:t>
              </a:r>
              <a:r>
                <a:rPr lang="en-US" sz="5400" b="1" dirty="0" err="1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পটেট</a:t>
              </a:r>
              <a:r>
                <a:rPr lang="en-US" sz="5400" b="1" dirty="0" err="1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</a:t>
              </a:r>
              <a:r>
                <a:rPr lang="bn-IN" sz="54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কুইজ)</a:t>
              </a:r>
              <a:endParaRPr lang="bn-IN" sz="5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6" name="Rounded Rectangle 5">
            <a:hlinkClick r:id="rId3" action="ppaction://hlinkfile"/>
          </p:cNvPr>
          <p:cNvSpPr/>
          <p:nvPr/>
        </p:nvSpPr>
        <p:spPr>
          <a:xfrm>
            <a:off x="2362200" y="4343400"/>
            <a:ext cx="6172200" cy="1295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965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038600" y="3048000"/>
            <a:ext cx="3041073" cy="22098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 মাত্রাতিরিক্ত ব্যবহার করলে ক্ষতি হয়। তাহলে কি ভাবে, কতটুকু সময় ব্যবহার করা উচিত তোমারমত করে ৬টি পয়েন্ট বাসা থেকে লিখে আনবে।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962400" y="457200"/>
            <a:ext cx="2971800" cy="923330"/>
            <a:chOff x="3962400" y="600670"/>
            <a:chExt cx="2971800" cy="923330"/>
          </a:xfrm>
        </p:grpSpPr>
        <p:sp>
          <p:nvSpPr>
            <p:cNvPr id="5" name="Rounded Rectangle 4"/>
            <p:cNvSpPr/>
            <p:nvPr/>
          </p:nvSpPr>
          <p:spPr>
            <a:xfrm>
              <a:off x="3962400" y="609600"/>
              <a:ext cx="2971800" cy="901019"/>
            </a:xfrm>
            <a:prstGeom prst="roundRect">
              <a:avLst/>
            </a:prstGeom>
            <a:noFill/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/>
            <p:cNvSpPr/>
            <p:nvPr/>
          </p:nvSpPr>
          <p:spPr>
            <a:xfrm>
              <a:off x="4191000" y="600670"/>
              <a:ext cx="2610010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IN" sz="5400" b="1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বাড়ীর কাজ</a:t>
              </a:r>
            </a:p>
          </p:txBody>
        </p:sp>
      </p:grpSp>
      <p:sp>
        <p:nvSpPr>
          <p:cNvPr id="7" name="Oval 6"/>
          <p:cNvSpPr/>
          <p:nvPr/>
        </p:nvSpPr>
        <p:spPr>
          <a:xfrm>
            <a:off x="3581400" y="2667000"/>
            <a:ext cx="3823607" cy="2959185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7391400" y="3886200"/>
            <a:ext cx="9144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7164844">
            <a:off x="5928475" y="2168231"/>
            <a:ext cx="777346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3373968">
            <a:off x="6567628" y="5387310"/>
            <a:ext cx="855859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14114214">
            <a:off x="3482892" y="2493353"/>
            <a:ext cx="876364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6386898">
            <a:off x="4272557" y="5726952"/>
            <a:ext cx="848053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9794770">
            <a:off x="2711871" y="4310857"/>
            <a:ext cx="898911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50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7800" y="533400"/>
            <a:ext cx="8153400" cy="2554535"/>
          </a:xfrm>
          <a:prstGeom prst="rect">
            <a:avLst/>
          </a:prstGeom>
          <a:noFill/>
          <a:ln>
            <a:noFill/>
          </a:ln>
        </p:spPr>
        <p:txBody>
          <a:bodyPr wrap="square" lIns="91431" tIns="45715" rIns="91431" bIns="45715" rtlCol="0">
            <a:spAutoFit/>
          </a:bodyPr>
          <a:lstStyle>
            <a:defPPr>
              <a:defRPr lang="en-US"/>
            </a:defPPr>
            <a:lvl1pPr algn="ctr">
              <a:defRPr sz="4500">
                <a:latin typeface="NikoshBAN" pitchFamily="2" charset="0"/>
                <a:cs typeface="NikoshBAN" pitchFamily="2" charset="0"/>
              </a:defRPr>
            </a:lvl1pPr>
          </a:lstStyle>
          <a:p>
            <a:r>
              <a:rPr lang="bn-IN" sz="16000" b="1" dirty="0" smtClean="0">
                <a:solidFill>
                  <a:srgbClr val="FF0000"/>
                </a:solidFill>
              </a:rPr>
              <a:t>ধন্যবাদ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2971800"/>
            <a:ext cx="3395663" cy="339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0890" y="2498229"/>
            <a:ext cx="6172200" cy="3141934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bn-IN" sz="53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 ইসতিয়াক উদ্দিন সরকার</a:t>
            </a:r>
            <a:r>
              <a:rPr lang="bn-IN" sz="6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bn-IN" sz="6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 (আইসিটি)</a:t>
            </a:r>
            <a:br>
              <a:rPr lang="bn-IN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ইসলামী বিশ্ববিদ্যালয় হাই স্কুল</a:t>
            </a:r>
            <a:br>
              <a:rPr lang="bn-IN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সন্তোষ, টাঙ্গাইল</a:t>
            </a:r>
            <a:br>
              <a:rPr lang="bn-IN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 নম্বরঃ ০১৭১৭ ১৪১৭২৫</a:t>
            </a:r>
            <a:r>
              <a:rPr lang="en-US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27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E-mail: ishtiak_Uddin@yahoo.com</a:t>
            </a:r>
            <a:endParaRPr lang="en-US" sz="27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200400" y="925899"/>
            <a:ext cx="5105400" cy="1131501"/>
            <a:chOff x="3200400" y="925899"/>
            <a:chExt cx="5105400" cy="1131501"/>
          </a:xfrm>
        </p:grpSpPr>
        <p:sp>
          <p:nvSpPr>
            <p:cNvPr id="5" name="Title 1"/>
            <p:cNvSpPr txBox="1">
              <a:spLocks/>
            </p:cNvSpPr>
            <p:nvPr/>
          </p:nvSpPr>
          <p:spPr>
            <a:xfrm>
              <a:off x="3200400" y="1002099"/>
              <a:ext cx="5105400" cy="105530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731543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267" kern="120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bn-IN" dirty="0" smtClean="0">
                  <a:solidFill>
                    <a:srgbClr val="00B05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72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শিক্ষক পরিচিতি</a:t>
              </a: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352800" y="925899"/>
              <a:ext cx="4876800" cy="902901"/>
            </a:xfrm>
            <a:prstGeom prst="roundRect">
              <a:avLst/>
            </a:prstGeom>
            <a:noFill/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4038600" y="2269629"/>
            <a:ext cx="6172200" cy="3733800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86000"/>
            <a:ext cx="3044952" cy="369223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38200" y="2286000"/>
            <a:ext cx="3044952" cy="371743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708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91835" y="2209800"/>
            <a:ext cx="7086600" cy="32802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bn-IN" sz="73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 তথ্য </a:t>
            </a:r>
            <a:r>
              <a:rPr lang="bn-IN" sz="4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 যোগাযোগ </a:t>
            </a:r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(আইসিটি</a:t>
            </a:r>
            <a:r>
              <a:rPr lang="bn-IN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শ্রেণিঃ 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সপ্তম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 তৃতীয়</a:t>
            </a:r>
            <a:b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তারিখঃ ২৪-০৪-২০১৯</a:t>
            </a:r>
            <a:b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 ৫০ মিঃ</a:t>
            </a:r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276600" y="990599"/>
            <a:ext cx="4191000" cy="907198"/>
            <a:chOff x="3276600" y="990599"/>
            <a:chExt cx="4191000" cy="907198"/>
          </a:xfrm>
        </p:grpSpPr>
        <p:sp>
          <p:nvSpPr>
            <p:cNvPr id="4" name="TextBox 3"/>
            <p:cNvSpPr txBox="1"/>
            <p:nvPr/>
          </p:nvSpPr>
          <p:spPr>
            <a:xfrm>
              <a:off x="3276600" y="1066800"/>
              <a:ext cx="4114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4800" b="1" dirty="0" smtClean="0"/>
                <a:t> </a:t>
              </a:r>
              <a:r>
                <a:rPr lang="bn-IN" sz="4800" b="1" dirty="0" smtClean="0">
                  <a:solidFill>
                    <a:srgbClr val="FF0000"/>
                  </a:solidFill>
                </a:rPr>
                <a:t>পাঠ </a:t>
              </a:r>
              <a:r>
                <a:rPr lang="bn-IN" sz="4800" b="1" dirty="0">
                  <a:solidFill>
                    <a:srgbClr val="FF0000"/>
                  </a:solidFill>
                </a:rPr>
                <a:t>পরিচিতিঃ</a:t>
              </a:r>
              <a:endParaRPr lang="en-US" sz="4800" dirty="0">
                <a:solidFill>
                  <a:srgbClr val="FF0000"/>
                </a:solidFill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352800" y="990599"/>
              <a:ext cx="4114800" cy="907197"/>
            </a:xfrm>
            <a:prstGeom prst="roundRect">
              <a:avLst/>
            </a:prstGeom>
            <a:noFill/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1" y="2209800"/>
            <a:ext cx="34290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892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943600" y="1219200"/>
            <a:ext cx="4033028" cy="2819400"/>
            <a:chOff x="5943600" y="1143000"/>
            <a:chExt cx="4033028" cy="2819400"/>
          </a:xfrm>
        </p:grpSpPr>
        <p:pic>
          <p:nvPicPr>
            <p:cNvPr id="5" name="Picture 4" descr="Screen Clippi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3600" y="1219200"/>
              <a:ext cx="3956828" cy="2743200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5943600" y="1143000"/>
              <a:ext cx="4033028" cy="2819400"/>
            </a:xfrm>
            <a:prstGeom prst="rect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991589" y="4191000"/>
            <a:ext cx="4033028" cy="2819400"/>
            <a:chOff x="991589" y="4191000"/>
            <a:chExt cx="4033028" cy="2819400"/>
          </a:xfrm>
        </p:grpSpPr>
        <p:pic>
          <p:nvPicPr>
            <p:cNvPr id="6" name="Picture 5" descr="Screen Clippi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590" y="4237630"/>
              <a:ext cx="4005794" cy="2772770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991589" y="4191000"/>
              <a:ext cx="4033028" cy="2819400"/>
            </a:xfrm>
            <a:prstGeom prst="rect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990600" y="1219200"/>
            <a:ext cx="4033028" cy="2819400"/>
            <a:chOff x="990600" y="1143000"/>
            <a:chExt cx="4033028" cy="2819400"/>
          </a:xfrm>
        </p:grpSpPr>
        <p:pic>
          <p:nvPicPr>
            <p:cNvPr id="4" name="Picture 3" descr="Screen Clippi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600" y="1143000"/>
              <a:ext cx="4033028" cy="2819400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990600" y="1143000"/>
              <a:ext cx="4033028" cy="2819400"/>
            </a:xfrm>
            <a:prstGeom prst="rect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693193" y="266993"/>
            <a:ext cx="8289007" cy="784830"/>
            <a:chOff x="2238375" y="266993"/>
            <a:chExt cx="7054804" cy="784830"/>
          </a:xfrm>
        </p:grpSpPr>
        <p:sp>
          <p:nvSpPr>
            <p:cNvPr id="18" name="Rounded Rectangle 17"/>
            <p:cNvSpPr/>
            <p:nvPr/>
          </p:nvSpPr>
          <p:spPr>
            <a:xfrm>
              <a:off x="2238375" y="284478"/>
              <a:ext cx="6296025" cy="706122"/>
            </a:xfrm>
            <a:prstGeom prst="roundRect">
              <a:avLst/>
            </a:prstGeom>
            <a:noFill/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288937" y="266993"/>
              <a:ext cx="7004242" cy="7848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IN" sz="45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এবার তোমরা </a:t>
              </a:r>
              <a:r>
                <a:rPr lang="en-US" sz="4500" b="1" dirty="0" err="1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নিম্নের</a:t>
              </a:r>
              <a:r>
                <a:rPr lang="en-US" sz="45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45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ছবি </a:t>
              </a:r>
              <a:r>
                <a:rPr lang="en-US" sz="4500" b="1" dirty="0" err="1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গুলো</a:t>
              </a:r>
              <a:r>
                <a:rPr lang="en-US" sz="45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45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লক্ষ্য কর-</a:t>
              </a:r>
              <a:endParaRPr lang="en-US" sz="45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931210" y="4237630"/>
            <a:ext cx="4045417" cy="2772770"/>
            <a:chOff x="5931210" y="4237630"/>
            <a:chExt cx="4045417" cy="2772770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1210" y="4237630"/>
              <a:ext cx="4045417" cy="2772770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5931210" y="4237630"/>
              <a:ext cx="4045417" cy="2772770"/>
            </a:xfrm>
            <a:prstGeom prst="rect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9608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189164" y="685800"/>
            <a:ext cx="6345236" cy="990600"/>
            <a:chOff x="1960564" y="685800"/>
            <a:chExt cx="6345236" cy="990600"/>
          </a:xfrm>
        </p:grpSpPr>
        <p:sp>
          <p:nvSpPr>
            <p:cNvPr id="6" name="Rounded Rectangle 5"/>
            <p:cNvSpPr/>
            <p:nvPr/>
          </p:nvSpPr>
          <p:spPr>
            <a:xfrm>
              <a:off x="1960564" y="685800"/>
              <a:ext cx="6345236" cy="990600"/>
            </a:xfrm>
            <a:prstGeom prst="roundRect">
              <a:avLst/>
            </a:prstGeom>
            <a:noFill/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189164" y="753070"/>
              <a:ext cx="6040436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400" b="1" dirty="0" err="1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এসো</a:t>
              </a:r>
              <a:r>
                <a:rPr lang="en-US" sz="5400" b="1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আরও</a:t>
              </a:r>
              <a:r>
                <a:rPr lang="en-US" sz="54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54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কিছু ছবি </a:t>
              </a:r>
              <a:r>
                <a:rPr lang="en-US" sz="5400" b="1" dirty="0" err="1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দেখি</a:t>
              </a:r>
              <a:r>
                <a:rPr lang="bn-IN" sz="54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-</a:t>
              </a:r>
              <a:endParaRPr lang="en-US" sz="5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638800" y="2202873"/>
            <a:ext cx="4648200" cy="3733800"/>
            <a:chOff x="5638800" y="2202873"/>
            <a:chExt cx="4648200" cy="37338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8800" y="2202873"/>
              <a:ext cx="4648200" cy="37338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638800" y="2202873"/>
              <a:ext cx="4648200" cy="3733800"/>
            </a:xfrm>
            <a:prstGeom prst="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71873" y="2209800"/>
            <a:ext cx="4676054" cy="3713018"/>
            <a:chOff x="-408854" y="1385455"/>
            <a:chExt cx="4676054" cy="3713018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08854" y="1385455"/>
              <a:ext cx="4662127" cy="3713018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-394927" y="1385455"/>
              <a:ext cx="4662127" cy="3713018"/>
            </a:xfrm>
            <a:prstGeom prst="rect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0231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971800" y="685800"/>
            <a:ext cx="4897436" cy="990600"/>
            <a:chOff x="2189164" y="685800"/>
            <a:chExt cx="6345236" cy="990600"/>
          </a:xfrm>
        </p:grpSpPr>
        <p:sp>
          <p:nvSpPr>
            <p:cNvPr id="4" name="Rounded Rectangle 3"/>
            <p:cNvSpPr/>
            <p:nvPr/>
          </p:nvSpPr>
          <p:spPr>
            <a:xfrm>
              <a:off x="2189164" y="685800"/>
              <a:ext cx="6345236" cy="990600"/>
            </a:xfrm>
            <a:prstGeom prst="roundRect">
              <a:avLst/>
            </a:prstGeom>
            <a:noFill/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417764" y="753070"/>
              <a:ext cx="5623003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5400" b="1" dirty="0" err="1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একটি</a:t>
              </a:r>
              <a:r>
                <a:rPr lang="en-US" sz="54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ভিডিও</a:t>
              </a:r>
              <a:r>
                <a:rPr lang="bn-IN" sz="54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দেখি</a:t>
              </a:r>
              <a:r>
                <a:rPr lang="bn-IN" sz="54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-</a:t>
              </a:r>
              <a:endParaRPr lang="en-US" sz="5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2" name="Rounded Rectangle 1">
            <a:hlinkClick r:id="rId2" action="ppaction://hlinkfile"/>
          </p:cNvPr>
          <p:cNvSpPr/>
          <p:nvPr/>
        </p:nvSpPr>
        <p:spPr>
          <a:xfrm>
            <a:off x="3148240" y="2895600"/>
            <a:ext cx="4547960" cy="1295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851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295400" y="1828800"/>
            <a:ext cx="8915400" cy="16002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bn-IN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 ও যোগাযোগ </a:t>
            </a:r>
            <a:r>
              <a:rPr lang="bn-IN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প্রযুক্তির নিরাপদ ও নৈতিক ব্যবহার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962400" y="685800"/>
            <a:ext cx="3408960" cy="923330"/>
            <a:chOff x="3962400" y="685800"/>
            <a:chExt cx="3408960" cy="923330"/>
          </a:xfrm>
        </p:grpSpPr>
        <p:sp>
          <p:nvSpPr>
            <p:cNvPr id="5" name="Rounded Rectangle 4"/>
            <p:cNvSpPr/>
            <p:nvPr/>
          </p:nvSpPr>
          <p:spPr>
            <a:xfrm>
              <a:off x="3962400" y="685800"/>
              <a:ext cx="3408960" cy="901019"/>
            </a:xfrm>
            <a:prstGeom prst="roundRect">
              <a:avLst/>
            </a:prstGeom>
            <a:noFill/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/>
            <p:cNvSpPr/>
            <p:nvPr/>
          </p:nvSpPr>
          <p:spPr>
            <a:xfrm>
              <a:off x="4114800" y="685800"/>
              <a:ext cx="3038011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IN" sz="54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আজকের পাঠ</a:t>
              </a:r>
              <a:endParaRPr lang="bn-IN" sz="5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352800"/>
            <a:ext cx="60198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03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810000" y="533400"/>
            <a:ext cx="3276600" cy="939884"/>
            <a:chOff x="3810000" y="533400"/>
            <a:chExt cx="3276600" cy="939884"/>
          </a:xfrm>
        </p:grpSpPr>
        <p:sp>
          <p:nvSpPr>
            <p:cNvPr id="4" name="Rounded Rectangle 3"/>
            <p:cNvSpPr/>
            <p:nvPr/>
          </p:nvSpPr>
          <p:spPr>
            <a:xfrm>
              <a:off x="3810000" y="533400"/>
              <a:ext cx="3276600" cy="901019"/>
            </a:xfrm>
            <a:prstGeom prst="roundRect">
              <a:avLst/>
            </a:prstGeom>
            <a:noFill/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277575" y="549954"/>
              <a:ext cx="2417650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IN" sz="54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শিখনফলঃ</a:t>
              </a:r>
              <a:endParaRPr lang="bn-IN" sz="5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762000" y="1828800"/>
            <a:ext cx="46078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ea typeface="NikoshBAN" pitchFamily="2" charset="0"/>
                <a:cs typeface="NikoshBAN" pitchFamily="2" charset="0"/>
              </a:rPr>
              <a:t>এই পাঠ শেষে শিক্ষার্থীর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ea typeface="NikoshBAN" pitchFamily="2" charset="0"/>
                <a:cs typeface="NikoshBAN" pitchFamily="2" charset="0"/>
              </a:rPr>
              <a:t>া</a:t>
            </a:r>
            <a:r>
              <a:rPr lang="bn-IN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ea typeface="NikoshBAN" pitchFamily="2" charset="0"/>
                <a:cs typeface="NikoshBAN" pitchFamily="2" charset="0"/>
              </a:rPr>
              <a:t>-</a:t>
            </a:r>
            <a:endParaRPr lang="en-US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762000" y="2762071"/>
            <a:ext cx="9829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০১। </a:t>
            </a:r>
            <a:r>
              <a:rPr lang="bn-IN" sz="36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কম্পিউটার, </a:t>
            </a:r>
            <a:r>
              <a:rPr lang="en-US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Facebook, </a:t>
            </a:r>
            <a:r>
              <a:rPr lang="en-US" sz="3600" b="1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Youtube</a:t>
            </a:r>
            <a:r>
              <a:rPr lang="en-US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twitter</a:t>
            </a:r>
            <a:r>
              <a:rPr lang="bn-IN" sz="36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মাত্রাতিরিক্ত ব্যবহারের ক্ষতিকর দিক গুলো উল্লেখ করতে </a:t>
            </a:r>
            <a:r>
              <a:rPr lang="bn-IN" sz="36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পারবে।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1656" y="3981271"/>
            <a:ext cx="98701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b="1" dirty="0" smtClean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3600" b="1" dirty="0" smtClean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ইন্টারনেট ব্যবহারে নিরাপদ ও নৈতিক ব্যবহার বর্ণনা করতে পারবে।</a:t>
            </a:r>
            <a:endParaRPr lang="en-US" sz="3600" dirty="0"/>
          </a:p>
        </p:txBody>
      </p:sp>
      <p:sp>
        <p:nvSpPr>
          <p:cNvPr id="10" name="Rectangle 9"/>
          <p:cNvSpPr/>
          <p:nvPr/>
        </p:nvSpPr>
        <p:spPr>
          <a:xfrm>
            <a:off x="762000" y="5105400"/>
            <a:ext cx="92945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IN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IN" sz="3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 ও যোগাযোগ </a:t>
            </a:r>
            <a:r>
              <a:rPr lang="bn-IN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 </a:t>
            </a:r>
            <a:r>
              <a:rPr lang="bn-IN" sz="3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 আইন ব্যাখ্যা করতে </a:t>
            </a:r>
            <a:r>
              <a:rPr lang="bn-IN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পার।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2690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066800" y="524470"/>
            <a:ext cx="8915400" cy="923330"/>
            <a:chOff x="990600" y="457200"/>
            <a:chExt cx="8915400" cy="923330"/>
          </a:xfrm>
        </p:grpSpPr>
        <p:sp>
          <p:nvSpPr>
            <p:cNvPr id="4" name="Rounded Rectangle 3"/>
            <p:cNvSpPr/>
            <p:nvPr/>
          </p:nvSpPr>
          <p:spPr>
            <a:xfrm>
              <a:off x="990600" y="479511"/>
              <a:ext cx="8763000" cy="901019"/>
            </a:xfrm>
            <a:prstGeom prst="roundRect">
              <a:avLst/>
            </a:prstGeom>
            <a:noFill/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029757" y="457200"/>
              <a:ext cx="8876243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  </a:t>
              </a:r>
              <a:r>
                <a:rPr lang="bn-IN" sz="54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নিচের চিত্র দেখে কি বুঝতে পারছো-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133600"/>
            <a:ext cx="5791200" cy="44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44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2036</TotalTime>
  <Words>486</Words>
  <Application>Microsoft Office PowerPoint</Application>
  <PresentationFormat>Custom</PresentationFormat>
  <Paragraphs>54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NikoshBAN</vt:lpstr>
      <vt:lpstr>Vrinda</vt:lpstr>
      <vt:lpstr>Office Theme</vt:lpstr>
      <vt:lpstr>PowerPoint Presentation</vt:lpstr>
      <vt:lpstr>মোঃ ইসতিয়াক উদ্দিন সরকার সহকারী শিক্ষক (আইসিটি) ইসলামী বিশ্ববিদ্যালয় হাই স্কুল সন্তোষ, টাঙ্গাইল মোবাইল নম্বরঃ ০১৭১৭ ১৪১৭২৫ E-mail: ishtiak_Uddin@yahoo.com</vt:lpstr>
      <vt:lpstr>   বিষয়ঃ তথ্য ও যোগাযোগ প্রযুক্তি (আইসিটি)   শ্রেণিঃ সপ্তম  অধ্যায়ঃ তৃতীয় তারিখঃ ২৪-০৪-২০১৯ সময়ঃ ৫০ মিঃ </vt:lpstr>
      <vt:lpstr>PowerPoint Presentation</vt:lpstr>
      <vt:lpstr>PowerPoint Presentation</vt:lpstr>
      <vt:lpstr>PowerPoint Presentation</vt:lpstr>
      <vt:lpstr>তথ্য ও যোগাযোগ প্রযুক্তির নিরাপদ ও নৈতিক ব্যবহার</vt:lpstr>
      <vt:lpstr>PowerPoint Presentation</vt:lpstr>
      <vt:lpstr>PowerPoint Presentation</vt:lpstr>
      <vt:lpstr>PowerPoint Presentation</vt:lpstr>
      <vt:lpstr>PowerPoint Presentation</vt:lpstr>
      <vt:lpstr>তোমার তথ্য ও যোগাযোগ প্রযুক্তি বইটি খোল এবং ৪০, ৪১ পৃষ্ঠা গুলি নিরবে পাঠ করো।</vt:lpstr>
      <vt:lpstr>PowerPoint Presentation</vt:lpstr>
      <vt:lpstr>০১। কম্পিউটারে আসক্ত একটি ছেলে বা মেয়ে সারাদিন কী ভাবে কাটায়, সেটি নিয়ে একটি কাল্পনিক গল্পলেখ ?</vt:lpstr>
      <vt:lpstr>PowerPoint Presentation</vt:lpstr>
      <vt:lpstr>PowerPoint Presentation</vt:lpstr>
      <vt:lpstr>PowerPoint Presentation</vt:lpstr>
      <vt:lpstr>কম্পিউটার মাত্রাতিরিক্ত ব্যবহার করলে ক্ষতি হয়। তাহলে কি ভাবে, কতটুকু সময় ব্যবহার করা উচিত তোমারমত করে ৬টি পয়েন্ট বাসা থেকে লিখে আনবে।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MacBook</cp:lastModifiedBy>
  <cp:revision>629</cp:revision>
  <dcterms:created xsi:type="dcterms:W3CDTF">2015-08-07T04:09:25Z</dcterms:created>
  <dcterms:modified xsi:type="dcterms:W3CDTF">2019-04-28T06:08:10Z</dcterms:modified>
</cp:coreProperties>
</file>